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02626B-F265-4A78-A835-BDFA3462F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59B817-B0F1-4E07-AAFC-A095AEBBA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79F04D-8F68-46C2-B082-F65621FE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9BCA-B1CA-4AAE-8C18-F5FBC7CF0BCD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9239C1-2005-4D79-A5B2-5D7F52B7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5D6016-8DE7-4208-8165-C1C749B3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705F-82F8-48BA-B5E8-1CDD0AB95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89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0D1D9A-AD86-41B0-B4DD-AFFAF88A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C0EC73-0C6E-404A-9695-F02ABB31C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1B6A92-3C23-4F5C-941E-FB7D1756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9BCA-B1CA-4AAE-8C18-F5FBC7CF0BCD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88A65C-5237-4AB4-9CF9-8B4A696F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00AF75-70E5-44C0-8D0E-45361B5B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705F-82F8-48BA-B5E8-1CDD0AB95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66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5E78DA-61B6-4CE9-8406-82503797E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CA111B-E721-4042-AB9A-DB398558F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514776-7F78-498D-B5A4-A22787F7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9BCA-B1CA-4AAE-8C18-F5FBC7CF0BCD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03C498-103D-4539-9515-D3AABAE4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19BD3-F168-476B-A661-A10A9BDE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705F-82F8-48BA-B5E8-1CDD0AB95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7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CA22D6-424C-4460-BA65-90D994B5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C5A615-F449-449D-AFEA-572162B6A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9AA1F8-F897-4F0F-BAD5-AB40C51D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9BCA-B1CA-4AAE-8C18-F5FBC7CF0BCD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7B25DE-C7D7-41FE-A073-C975F3AA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22803A-FEBA-4B59-98F0-89EDB71D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705F-82F8-48BA-B5E8-1CDD0AB95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94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B1ED2A-9AEC-4296-8C4A-9AA7C6C9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52F83E-2842-45A0-914F-83C291810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892221-A6A5-4859-9D6B-17763359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9BCA-B1CA-4AAE-8C18-F5FBC7CF0BCD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D4E750-9250-4147-AAA2-D9286D54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AEC49B-CA90-44A6-97F8-CF086341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705F-82F8-48BA-B5E8-1CDD0AB95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70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60CBB-6E63-43BA-A6C6-E2F276B0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D66940-83E5-4447-A73C-26C9E4C00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03A131-5786-499F-9E21-C8096D498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488A8D-425C-48B0-A513-404307FA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9BCA-B1CA-4AAE-8C18-F5FBC7CF0BCD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1A0D53-2351-4DF0-80FA-8F022A94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B6D37B-55D1-44F5-AFA3-180B80E9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705F-82F8-48BA-B5E8-1CDD0AB95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66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6E3A3-1FC1-4A73-9E0B-2F6DD305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D9FD9F-454C-4FDD-B00F-78A336BB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8781B5-46B6-421F-9259-1D8032209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9896C1F-2F97-4E2D-89AA-2B448C56D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E8183DB-CD44-4D3D-8C9F-517235287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A35C92-3F29-4A95-8B14-54115BAA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9BCA-B1CA-4AAE-8C18-F5FBC7CF0BCD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533C223-E15F-49DC-9520-EF5924DF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7B2CD24-40A9-4582-85B6-1C4940BE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705F-82F8-48BA-B5E8-1CDD0AB95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2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7F8C4F-D448-4432-B0BD-E08BD865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E670783-454D-4134-ABA9-F736F854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9BCA-B1CA-4AAE-8C18-F5FBC7CF0BCD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CCE7FE-A359-4E53-BBA2-9FE689B0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423C95-7C18-4AC9-8C2B-7F1CECD8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705F-82F8-48BA-B5E8-1CDD0AB95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51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0436A8-6A0E-43EE-8BC7-D478BB85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9BCA-B1CA-4AAE-8C18-F5FBC7CF0BCD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48D764-E58A-4B34-879A-66A83D82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C35A60-499A-4696-8423-F2601F52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705F-82F8-48BA-B5E8-1CDD0AB95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00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065586-AC83-4CFB-A817-EBD67C81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555BE5-6751-4A94-92FD-DCF07C60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1198D3-D421-43C0-B752-12C232323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095821-6988-45CF-B10A-E11ED7F0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9BCA-B1CA-4AAE-8C18-F5FBC7CF0BCD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DB3E09-CD91-4904-983C-B6FEE180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A28E9B-444A-4FE1-AC23-D40589DE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705F-82F8-48BA-B5E8-1CDD0AB95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04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873DF8-7B91-4DC6-A9F1-3BED74B4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907B5A9-226D-43D5-8B57-F7E106899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191902-9907-4F85-B79F-CCD7BCAFC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54248E-EA51-468E-9F2E-DD759DEF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9BCA-B1CA-4AAE-8C18-F5FBC7CF0BCD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8EA6A4-50A6-42A8-A983-E9FACCD7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DC1641-DF1C-46F6-9B7E-1E5D6540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705F-82F8-48BA-B5E8-1CDD0AB95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07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C26D99-A470-4733-8D40-69F91D00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1F73BD-6825-4466-88B3-30C23529A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0A90C6-156D-41A0-A129-A78775BEC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9BCA-B1CA-4AAE-8C18-F5FBC7CF0BCD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50002B-AA49-46CF-A08E-D823C086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7F4EFF-6A36-4FC7-BA07-A17CC9EC8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705F-82F8-48BA-B5E8-1CDD0AB95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21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C41B209-7237-442C-A5D0-979F4B8E8B1F}"/>
              </a:ext>
            </a:extLst>
          </p:cNvPr>
          <p:cNvSpPr/>
          <p:nvPr/>
        </p:nvSpPr>
        <p:spPr>
          <a:xfrm>
            <a:off x="2004902" y="127493"/>
            <a:ext cx="80977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3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IL SISTEMA</a:t>
            </a:r>
          </a:p>
        </p:txBody>
      </p:sp>
      <p:pic>
        <p:nvPicPr>
          <p:cNvPr id="3" name="Immagine 2" descr="Immagine che contiene clipart&#10;&#10;Descrizione generata con affidabilità elevata">
            <a:extLst>
              <a:ext uri="{FF2B5EF4-FFF2-40B4-BE49-F238E27FC236}">
                <a16:creationId xmlns:a16="http://schemas.microsoft.com/office/drawing/2014/main" id="{203D5D83-2B35-4B22-AAE5-42E1074C9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72728"/>
            <a:ext cx="838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7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6504B2-4DCE-4DB9-BE13-3043FB24C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magine 6" descr="Immagine che contiene cielo, esterni, trasporto, barca&#10;&#10;Descrizione generata con affidabilità molto elevata">
            <a:extLst>
              <a:ext uri="{FF2B5EF4-FFF2-40B4-BE49-F238E27FC236}">
                <a16:creationId xmlns:a16="http://schemas.microsoft.com/office/drawing/2014/main" id="{FFAC5AE0-6747-4777-972E-C76D286A7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1" r="10358" b="1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3257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D5E8B2D-898F-47B8-AF59-9242BB235BE9}"/>
              </a:ext>
            </a:extLst>
          </p:cNvPr>
          <p:cNvSpPr/>
          <p:nvPr/>
        </p:nvSpPr>
        <p:spPr>
          <a:xfrm>
            <a:off x="4099943" y="280406"/>
            <a:ext cx="39921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OBIETTIVI :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B0C27A6-8F09-453A-BE4B-F1B4A8577618}"/>
              </a:ext>
            </a:extLst>
          </p:cNvPr>
          <p:cNvSpPr/>
          <p:nvPr/>
        </p:nvSpPr>
        <p:spPr>
          <a:xfrm>
            <a:off x="684545" y="1702261"/>
            <a:ext cx="9894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CONOSCERSI RECIPROCAMENTE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3EF6729-366B-4733-9DE4-B6715E819453}"/>
              </a:ext>
            </a:extLst>
          </p:cNvPr>
          <p:cNvSpPr/>
          <p:nvPr/>
        </p:nvSpPr>
        <p:spPr>
          <a:xfrm>
            <a:off x="697797" y="3204498"/>
            <a:ext cx="803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RISPETTARE GLI STANDAR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262E263-FA47-4E93-B839-EBF65AD17A4B}"/>
              </a:ext>
            </a:extLst>
          </p:cNvPr>
          <p:cNvSpPr/>
          <p:nvPr/>
        </p:nvSpPr>
        <p:spPr>
          <a:xfrm>
            <a:off x="684545" y="4661452"/>
            <a:ext cx="10873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ESSERE CONSAPEVOLI DEL SISTEMA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magine 2" descr="Immagine che contiene persona&#10;&#10;Descrizione generata con affidabilità molto elevata">
            <a:extLst>
              <a:ext uri="{FF2B5EF4-FFF2-40B4-BE49-F238E27FC236}">
                <a16:creationId xmlns:a16="http://schemas.microsoft.com/office/drawing/2014/main" id="{09B39BDF-0C2E-48D8-8F23-7B1E355D4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" r="1" b="11663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0306EAB-0957-427E-B2AC-CB6354B97047}"/>
              </a:ext>
            </a:extLst>
          </p:cNvPr>
          <p:cNvSpPr/>
          <p:nvPr/>
        </p:nvSpPr>
        <p:spPr>
          <a:xfrm>
            <a:off x="2973720" y="119628"/>
            <a:ext cx="5979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Quando nasce il 118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6ABC450-73AD-4384-9B8A-5C2F7D0C1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43" y="1384331"/>
            <a:ext cx="4981575" cy="12858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649970A-7922-4551-ABDF-4F9D520A8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43" y="3492265"/>
            <a:ext cx="7820025" cy="20478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A3B27FE-4D8E-4C80-A9DA-73D3EA4D06EA}"/>
              </a:ext>
            </a:extLst>
          </p:cNvPr>
          <p:cNvSpPr/>
          <p:nvPr/>
        </p:nvSpPr>
        <p:spPr>
          <a:xfrm>
            <a:off x="9978887" y="4293704"/>
            <a:ext cx="649356" cy="225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0E0724E-9453-4938-9845-B7D65432896F}"/>
              </a:ext>
            </a:extLst>
          </p:cNvPr>
          <p:cNvSpPr/>
          <p:nvPr/>
        </p:nvSpPr>
        <p:spPr>
          <a:xfrm>
            <a:off x="4280452" y="4452730"/>
            <a:ext cx="4386469" cy="225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64FA836-5193-41A0-9BE0-40BC720AF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77" y="0"/>
            <a:ext cx="5666423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5C9D662-C1B3-442A-BF8A-F897A8E037D3}"/>
              </a:ext>
            </a:extLst>
          </p:cNvPr>
          <p:cNvSpPr/>
          <p:nvPr/>
        </p:nvSpPr>
        <p:spPr>
          <a:xfrm>
            <a:off x="861783" y="201524"/>
            <a:ext cx="442993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IL 118 IN</a:t>
            </a:r>
          </a:p>
          <a:p>
            <a:pPr algn="ctr"/>
            <a:r>
              <a:rPr lang="it-IT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EMILIA</a:t>
            </a:r>
          </a:p>
          <a:p>
            <a:pPr algn="ctr"/>
            <a:r>
              <a:rPr lang="it-IT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ROMAGNA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Immagine 5" descr="Immagine che contiene erba, esterni, trasporto, albero&#10;&#10;Descrizione generata con affidabilità molto elevata">
            <a:extLst>
              <a:ext uri="{FF2B5EF4-FFF2-40B4-BE49-F238E27FC236}">
                <a16:creationId xmlns:a16="http://schemas.microsoft.com/office/drawing/2014/main" id="{A0DB05D4-C4F0-4CBA-87EB-4F1DD9DA6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96" y="3753237"/>
            <a:ext cx="3719587" cy="290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7386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D26B480D-169E-4D43-918F-0788C7762A4C}"/>
              </a:ext>
            </a:extLst>
          </p:cNvPr>
          <p:cNvSpPr/>
          <p:nvPr/>
        </p:nvSpPr>
        <p:spPr>
          <a:xfrm>
            <a:off x="579941" y="0"/>
            <a:ext cx="1077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I NUMERI DELLA C.O. 118 EMILIA EST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60FDF6C-C52D-4786-8A4D-4B444726E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8296275" cy="31432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20E0347-E006-40F0-91FE-12EDB2544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85" y="1750035"/>
            <a:ext cx="8720223" cy="270151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81094D1-396D-4B71-ACCA-2E342BC93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62" y="1308295"/>
            <a:ext cx="8248636" cy="54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44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A7B799E-EAA4-4D02-8E81-CD544B6DAC91}"/>
              </a:ext>
            </a:extLst>
          </p:cNvPr>
          <p:cNvSpPr/>
          <p:nvPr/>
        </p:nvSpPr>
        <p:spPr>
          <a:xfrm>
            <a:off x="2010009" y="210883"/>
            <a:ext cx="817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Mattinata «</a:t>
            </a:r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Quasi Normale»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mmagine 3" descr="Immagine che contiene screenshot&#10;&#10;Descrizione generata con affidabilità elevata">
            <a:extLst>
              <a:ext uri="{FF2B5EF4-FFF2-40B4-BE49-F238E27FC236}">
                <a16:creationId xmlns:a16="http://schemas.microsoft.com/office/drawing/2014/main" id="{2E2065BC-66CC-4C16-8381-30ECB9136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5" y="983323"/>
            <a:ext cx="7691174" cy="5663794"/>
          </a:xfrm>
          <a:prstGeom prst="rect">
            <a:avLst/>
          </a:prstGeom>
        </p:spPr>
      </p:pic>
      <p:pic>
        <p:nvPicPr>
          <p:cNvPr id="6" name="Immagine 5" descr="Immagine che contiene screenshot&#10;&#10;Descrizione generata con affidabilità elevata">
            <a:extLst>
              <a:ext uri="{FF2B5EF4-FFF2-40B4-BE49-F238E27FC236}">
                <a16:creationId xmlns:a16="http://schemas.microsoft.com/office/drawing/2014/main" id="{34BEB77E-0D26-47F8-BB5D-03C1AAED0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88" y="1277952"/>
            <a:ext cx="8171983" cy="55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4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animale&#10;&#10;Descrizione generata con affidabilità elevata">
            <a:extLst>
              <a:ext uri="{FF2B5EF4-FFF2-40B4-BE49-F238E27FC236}">
                <a16:creationId xmlns:a16="http://schemas.microsoft.com/office/drawing/2014/main" id="{2CDCC63B-2B2E-4244-B129-3C12D018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76" y="1349104"/>
            <a:ext cx="7143750" cy="4810125"/>
          </a:xfrm>
          <a:prstGeom prst="rect">
            <a:avLst/>
          </a:prstGeom>
        </p:spPr>
      </p:pic>
      <p:pic>
        <p:nvPicPr>
          <p:cNvPr id="14" name="Immagine 13" descr="Immagine che contiene esterni, edificio, cielo&#10;&#10;Descrizione generata con affidabilità molto elevata">
            <a:extLst>
              <a:ext uri="{FF2B5EF4-FFF2-40B4-BE49-F238E27FC236}">
                <a16:creationId xmlns:a16="http://schemas.microsoft.com/office/drawing/2014/main" id="{61303331-308A-4E5F-9BD1-2CC296BD5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40" y="0"/>
            <a:ext cx="4476838" cy="2238419"/>
          </a:xfrm>
          <a:prstGeom prst="rect">
            <a:avLst/>
          </a:prstGeom>
        </p:spPr>
      </p:pic>
      <p:pic>
        <p:nvPicPr>
          <p:cNvPr id="16" name="Immagine 15" descr="Immagine che contiene edificio, esterni, strada&#10;&#10;Descrizione generata con affidabilità molto elevata">
            <a:extLst>
              <a:ext uri="{FF2B5EF4-FFF2-40B4-BE49-F238E27FC236}">
                <a16:creationId xmlns:a16="http://schemas.microsoft.com/office/drawing/2014/main" id="{48D2C6C2-55C7-4B87-A0CF-846E63FEB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2" y="4488160"/>
            <a:ext cx="3666978" cy="2442680"/>
          </a:xfrm>
          <a:prstGeom prst="rect">
            <a:avLst/>
          </a:prstGeom>
        </p:spPr>
      </p:pic>
      <p:pic>
        <p:nvPicPr>
          <p:cNvPr id="9" name="Immagine 8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9D5B4B6E-6DDE-4A45-8714-E42913008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8392" y="1765311"/>
            <a:ext cx="2334817" cy="2032000"/>
          </a:xfrm>
          <a:prstGeom prst="rect">
            <a:avLst/>
          </a:prstGeom>
          <a:scene3d>
            <a:camera prst="orthographicFront">
              <a:rot lat="0" lon="20399994" rev="0"/>
            </a:camera>
            <a:lightRig rig="threePt" dir="t"/>
          </a:scene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46A2FC4-A307-47A0-977B-F10DF1FBF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1768" y="3285909"/>
            <a:ext cx="2225233" cy="206062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FB1E38-ABFA-4EDF-AAE8-8C0F6575E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511" y="4806396"/>
            <a:ext cx="2225233" cy="206062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EEA84BC-0891-4C94-82F1-AA06DE4BB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810" y="1736684"/>
            <a:ext cx="2225233" cy="2060627"/>
          </a:xfrm>
          <a:prstGeom prst="rect">
            <a:avLst/>
          </a:prstGeom>
        </p:spPr>
      </p:pic>
      <p:pic>
        <p:nvPicPr>
          <p:cNvPr id="10" name="Immagine 9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12E21741-D158-4FE9-84BE-99304AEBE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9211" y="62561"/>
            <a:ext cx="2334817" cy="2032000"/>
          </a:xfrm>
          <a:prstGeom prst="rect">
            <a:avLst/>
          </a:prstGeom>
          <a:scene3d>
            <a:camera prst="orthographicFront">
              <a:rot lat="0" lon="20399994" rev="0"/>
            </a:camera>
            <a:lightRig rig="threePt" dir="t"/>
          </a:scene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929290D-B206-4374-AB5A-CAD827DFE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" y="3159046"/>
            <a:ext cx="2225233" cy="20606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CE0252A-B47D-4080-A6E2-51B6E1441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15" y="4793266"/>
            <a:ext cx="2225233" cy="2060627"/>
          </a:xfrm>
          <a:prstGeom prst="rect">
            <a:avLst/>
          </a:prstGeom>
        </p:spPr>
      </p:pic>
      <p:pic>
        <p:nvPicPr>
          <p:cNvPr id="3" name="Immagine 2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27DBF3DB-49EC-4FB0-8A2A-C20BABE3B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3714"/>
            <a:ext cx="2334817" cy="2032000"/>
          </a:xfrm>
          <a:prstGeom prst="rect">
            <a:avLst/>
          </a:prstGeom>
          <a:scene3d>
            <a:camera prst="orthographicFront">
              <a:rot lat="0" lon="20399994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621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493 L -0.00247 0.0493 C 0.01316 0.04814 0.01719 0.0456 0.03008 0.0493 C 0.03125 0.04976 0.0323 0.05069 0.03334 0.05138 C 0.03438 0.05254 0.03542 0.05416 0.03659 0.05509 C 0.03829 0.05671 0.04037 0.0574 0.04206 0.05902 C 0.0504 0.06759 0.03724 0.05879 0.04753 0.06481 C 0.04961 0.06736 0.05196 0.06967 0.05404 0.07245 C 0.0556 0.07476 0.05678 0.07801 0.05834 0.08032 C 0.06003 0.08263 0.06224 0.08356 0.06381 0.08611 C 0.07318 0.10115 0.06524 0.09351 0.07357 0.10532 C 0.07566 0.10833 0.07748 0.11226 0.08008 0.11319 L 0.08555 0.11504 C 0.08659 0.11643 0.08777 0.11736 0.08881 0.11898 C 0.08998 0.1206 0.09063 0.12384 0.09206 0.12476 C 0.09805 0.12847 0.10443 0.12986 0.11055 0.1324 C 0.11277 0.13449 0.11524 0.13541 0.11706 0.13819 C 0.11941 0.14189 0.12071 0.14722 0.12253 0.15185 C 0.125 0.15833 0.13152 0.17963 0.1323 0.18263 C 0.13607 0.19699 0.13256 0.19907 0.14206 0.2118 C 0.15326 0.22662 0.13907 0.20879 0.15183 0.22129 C 0.16029 0.22963 0.15209 0.225 0.16055 0.23101 C 0.16264 0.23263 0.16485 0.23356 0.16706 0.23495 L 0.17032 0.2368 C 0.17175 0.23888 0.17344 0.24027 0.17461 0.24259 C 0.17566 0.24421 0.17579 0.24722 0.17683 0.24838 C 0.17878 0.25069 0.18125 0.25092 0.18334 0.25231 C 0.18477 0.25416 0.1862 0.25648 0.18777 0.2581 C 0.18868 0.25902 0.19024 0.25856 0.19102 0.25995 C 0.19284 0.26342 0.19375 0.26805 0.19532 0.27176 C 0.19623 0.27384 0.19753 0.27546 0.19857 0.27754 C 0.20053 0.28773 0.19844 0.27939 0.203 0.28912 C 0.20599 0.2956 0.20508 0.29976 0.21159 0.30254 C 0.21316 0.30324 0.21459 0.3037 0.21602 0.30463 C 0.22123 0.3074 0.22657 0.31064 0.23125 0.3162 L 0.23777 0.32384 C 0.23881 0.32523 0.23972 0.32708 0.24102 0.32777 L 0.24428 0.32963 C 0.25235 0.33912 0.24349 0.32824 0.24974 0.33726 C 0.25105 0.33935 0.25261 0.3412 0.25404 0.34328 C 0.25508 0.34444 0.25625 0.3456 0.2573 0.34699 C 0.25808 0.34814 0.25873 0.34976 0.25951 0.35092 C 0.26081 0.35301 0.26237 0.35463 0.26381 0.35671 C 0.26459 0.35787 0.26511 0.35949 0.26602 0.36064 C 0.2681 0.36296 0.2711 0.36527 0.27357 0.36643 C 0.27644 0.36782 0.2823 0.37013 0.2823 0.37013 L 0.28672 0.37407 L 0.28672 0.37615 L 0.28672 0.37615 " pathEditMode="relative" ptsTypes="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00417 L -0.0099 0.00417 C 0.02617 -0.00162 -0.02005 0.0081 0.01172 -0.00555 C 0.01745 -0.00787 0.02344 -0.0081 0.02917 -0.00926 C 0.05339 -0.01504 0.03542 -0.01157 0.05521 -0.01504 C 0.06953 -0.01366 0.09609 -0.01435 0.11172 -0.00347 C 0.12344 0.0044 0.13385 0.01713 0.14544 0.02547 C 0.14909 0.02801 0.15274 0.03033 0.15638 0.0331 C 0.16146 0.03727 0.16654 0.0419 0.17149 0.04676 C 0.17409 0.04908 0.17643 0.05232 0.17917 0.0544 C 0.18125 0.05602 0.18346 0.05695 0.18568 0.05834 C 0.19505 0.07084 0.18399 0.05787 0.19766 0.06597 C 0.20729 0.07176 0.21081 0.07894 0.22044 0.08334 C 0.22357 0.08496 0.22695 0.08449 0.23021 0.08542 C 0.23242 0.08588 0.23464 0.08658 0.23672 0.08727 C 0.24609 0.09398 0.23828 0.08889 0.24649 0.09306 C 0.25 0.09468 0.2513 0.09653 0.25521 0.09699 C 0.26862 0.09792 0.28203 0.09815 0.29544 0.09884 C 0.2987 0.09954 0.30208 0.09931 0.30521 0.1007 C 0.30899 0.10255 0.31615 0.10857 0.31615 0.10857 C 0.31875 0.11551 0.32162 0.12408 0.32591 0.12778 C 0.32734 0.12917 0.32878 0.13033 0.33021 0.13172 C 0.33138 0.13287 0.33229 0.13449 0.33346 0.13565 C 0.33451 0.13634 0.33568 0.13704 0.33672 0.1375 C 0.34271 0.14005 0.34401 0.13935 0.35091 0.14144 C 0.35274 0.1419 0.35443 0.14283 0.35625 0.14329 C 0.35925 0.14398 0.36211 0.14445 0.36497 0.14514 C 0.36615 0.14584 0.36719 0.14676 0.36823 0.14722 C 0.37109 0.14815 0.37409 0.14769 0.37695 0.14908 C 0.3793 0.15023 0.38125 0.15324 0.38346 0.15486 C 0.38698 0.15741 0.38789 0.15602 0.39102 0.1588 C 0.39297 0.16042 0.39466 0.16273 0.39649 0.16459 C 0.39792 0.16597 0.39948 0.16667 0.40091 0.16829 C 0.40169 0.16945 0.40221 0.1713 0.403 0.17222 C 0.40443 0.17384 0.40599 0.17477 0.40742 0.17616 C 0.41146 0.18009 0.41016 0.18056 0.41497 0.1838 C 0.41641 0.18472 0.4194 0.18588 0.4194 0.18588 L 0.4194 0.18588 " pathEditMode="relative" ptsTypes="AAAAAAAAAAAAAAAAAAAAAAAAAAAAAAAAAAAA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0.01713 L 0.03802 0.01713 C 0.05274 -0.00347 0.04284 0.00556 0.06407 -0.00046 C 0.07461 -0.00324 0.0849 -0.00857 0.09558 -0.00995 C 0.12956 -0.01505 0.11289 -0.01319 0.14558 -0.01574 C 0.15065 -0.01713 0.15573 -0.01806 0.16081 -0.01968 C 0.16589 -0.0213 0.17084 -0.02546 0.17604 -0.02546 L 0.36732 -0.02361 L 0.38034 -0.02153 C 0.38399 -0.02107 0.3875 -0.01968 0.39115 -0.01968 L 0.50091 -0.02153 C 0.50664 -0.02222 0.52006 -0.02153 0.52813 -0.02546 C 0.52891 -0.02593 0.52956 -0.02685 0.53034 -0.02732 L 0.53034 -0.02732 " pathEditMode="relative" ptsTypes="AAAAAAAAA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 0.03982 L 0.0108 0.03982 C 0.0151 0.03241 0.03216 0.00301 0.03906 -0.00463 C 0.04271 -0.00902 0.047 -0.01088 0.05091 -0.01435 C 0.05755 -0.02013 0.06341 -0.02801 0.07057 -0.03171 C 0.07539 -0.03426 0.09544 -0.03888 0.09882 -0.03958 C 0.1056 -0.04097 0.1125 -0.04305 0.1194 -0.04328 C 0.17487 -0.04513 0.23034 -0.04467 0.2858 -0.04537 C 0.28646 -0.04652 0.28737 -0.04768 0.28789 -0.04907 C 0.2888 -0.05162 0.28906 -0.05463 0.2901 -0.05694 C 0.29088 -0.05879 0.29231 -0.05949 0.29336 -0.06064 C 0.29479 -0.06458 0.29596 -0.06875 0.29765 -0.07245 C 0.30963 -0.09699 0.33554 -0.12777 0.34661 -0.13611 C 0.34922 -0.13796 0.35182 -0.13935 0.35416 -0.14189 C 0.3651 -0.15324 0.35468 -0.14745 0.36406 -0.15162 C 0.3651 -0.15277 0.36627 -0.15393 0.36731 -0.15532 C 0.36888 -0.15787 0.36992 -0.16134 0.37161 -0.16319 C 0.37291 -0.16458 0.37448 -0.16481 0.37591 -0.16504 C 0.38177 -0.1662 0.38763 -0.16643 0.39336 -0.16713 C 0.43203 -0.16504 0.42812 -0.16319 0.4651 -0.16898 C 0.46627 -0.16921 0.46731 -0.17013 0.46836 -0.17083 C 0.47018 -0.17407 0.47161 -0.17801 0.47382 -0.18055 C 0.47487 -0.18194 0.47604 -0.18287 0.47708 -0.18449 C 0.47903 -0.1875 0.48007 -0.19236 0.48255 -0.19398 C 0.48424 -0.19537 0.48632 -0.19583 0.48789 -0.19791 C 0.49362 -0.20509 0.49935 -0.21226 0.50429 -0.22106 C 0.51224 -0.23541 0.50807 -0.22986 0.51614 -0.23842 C 0.51692 -0.24166 0.51718 -0.24537 0.51836 -0.24814 C 0.5194 -0.25069 0.52135 -0.25185 0.52265 -0.25393 C 0.52513 -0.2574 0.52474 -0.2574 0.52604 -0.26157 L 0.52604 -0.26157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-0.03078 L -0.00872 -0.03078 C -0.00586 -0.03264 -0.00299 -0.03495 -0.00013 -0.03657 C 0.01068 -0.04305 0.03295 -0.04028 0.03685 -0.04051 C 0.05782 -0.03657 0.07917 -0.03634 0.09987 -0.02893 C 0.12604 -0.01944 0.13646 0.00672 0.1586 0.03102 C 0.19037 0.06597 0.22305 0.09815 0.25534 0.13172 C 0.26289 0.13935 0.2711 0.14537 0.27813 0.15486 L 0.29987 0.1838 C 0.30131 0.18565 0.30248 0.18889 0.3043 0.18959 C 0.31107 0.19259 0.30716 0.19121 0.31615 0.19352 C 0.31993 0.19676 0.32422 0.20093 0.32813 0.20324 C 0.32995 0.20417 0.33177 0.2044 0.3336 0.20509 C 0.33946 0.20695 0.33946 0.20625 0.34453 0.20903 C 0.35209 0.21273 0.34284 0.20857 0.35209 0.21482 C 0.35352 0.21574 0.35508 0.21574 0.35638 0.21667 C 0.35795 0.21759 0.35925 0.21945 0.36081 0.2206 C 0.36302 0.22222 0.36615 0.22338 0.36836 0.22431 C 0.36979 0.2257 0.37123 0.22732 0.37279 0.22824 C 0.38229 0.23357 0.38672 0.2331 0.39558 0.23982 C 0.40078 0.24398 0.40625 0.24746 0.41081 0.25347 C 0.41524 0.25926 0.41459 0.25926 0.41953 0.26297 C 0.42123 0.26459 0.42305 0.26621 0.42487 0.2669 C 0.45261 0.27847 0.44831 0.27709 0.46732 0.28056 C 0.47123 0.28241 0.47526 0.28426 0.4793 0.28634 C 0.48151 0.2875 0.4836 0.28912 0.48581 0.29005 C 0.49714 0.2956 0.48581 0.28889 0.49558 0.29398 C 0.51003 0.30162 0.49558 0.29398 0.50638 0.30162 C 0.51615 0.30857 0.5099 0.30209 0.51615 0.30949 C 0.51732 0.31204 0.51849 0.31435 0.51953 0.31713 C 0.52136 0.32246 0.52305 0.33079 0.52383 0.33658 C 0.52396 0.33773 0.52383 0.33912 0.52383 0.34051 L 0.52383 0.34051 " pathEditMode="relative" ptsTypes="AAAAAAAAAAAAAAAAAAAAAAAAAAAAAAA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interni, parete, pavimento, tavolo&#10;&#10;Descrizione generata con affidabilità molto elevata">
            <a:extLst>
              <a:ext uri="{FF2B5EF4-FFF2-40B4-BE49-F238E27FC236}">
                <a16:creationId xmlns:a16="http://schemas.microsoft.com/office/drawing/2014/main" id="{D1C81AE8-29B0-45E0-9BF7-E95E7D562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6696"/>
            <a:ext cx="6211954" cy="4141303"/>
          </a:xfrm>
          <a:prstGeom prst="rect">
            <a:avLst/>
          </a:prstGeom>
        </p:spPr>
      </p:pic>
      <p:sp>
        <p:nvSpPr>
          <p:cNvPr id="5" name="Bolla: nuvola 4">
            <a:extLst>
              <a:ext uri="{FF2B5EF4-FFF2-40B4-BE49-F238E27FC236}">
                <a16:creationId xmlns:a16="http://schemas.microsoft.com/office/drawing/2014/main" id="{AFEA0096-C8B9-41A1-BEF7-B67EC77FB692}"/>
              </a:ext>
            </a:extLst>
          </p:cNvPr>
          <p:cNvSpPr/>
          <p:nvPr/>
        </p:nvSpPr>
        <p:spPr>
          <a:xfrm>
            <a:off x="3001106" y="2359855"/>
            <a:ext cx="3094893" cy="2138290"/>
          </a:xfrm>
          <a:prstGeom prst="cloudCallout">
            <a:avLst>
              <a:gd name="adj1" fmla="val -48238"/>
              <a:gd name="adj2" fmla="val 52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 PERCHE’ NON SI LIBERANO…</a:t>
            </a:r>
          </a:p>
          <a:p>
            <a:pPr algn="ctr"/>
            <a:r>
              <a:rPr lang="it-IT" dirty="0"/>
              <a:t>SARANNO NEL BUCO NERO DEL </a:t>
            </a:r>
            <a:r>
              <a:rPr lang="it-IT" sz="2800" b="1" dirty="0">
                <a:solidFill>
                  <a:srgbClr val="FF0000"/>
                </a:solidFill>
              </a:rPr>
              <a:t>TRIAGE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16BB060-97C2-4FAA-A48D-EF9CC4B7C723}"/>
              </a:ext>
            </a:extLst>
          </p:cNvPr>
          <p:cNvSpPr/>
          <p:nvPr/>
        </p:nvSpPr>
        <p:spPr>
          <a:xfrm>
            <a:off x="784870" y="519441"/>
            <a:ext cx="52020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IL BUCO NERO</a:t>
            </a:r>
          </a:p>
        </p:txBody>
      </p:sp>
      <p:pic>
        <p:nvPicPr>
          <p:cNvPr id="8" name="Immagine 7" descr="Immagine che contiene interni, soffitto, pavimento, parete&#10;&#10;Descrizione generata con affidabilità molto elevata">
            <a:extLst>
              <a:ext uri="{FF2B5EF4-FFF2-40B4-BE49-F238E27FC236}">
                <a16:creationId xmlns:a16="http://schemas.microsoft.com/office/drawing/2014/main" id="{6886150B-C31A-47FE-86C4-DBD2FC742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34" y="913297"/>
            <a:ext cx="3719720" cy="289311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96123DB-4369-468B-BBBC-B3993230B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76" y="4787347"/>
            <a:ext cx="5582635" cy="11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31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8574718-ECCA-43EF-A922-FC3FE88F6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r="7875" b="1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F6296C1-0E0E-4903-8849-C05223EAEBDC}"/>
              </a:ext>
            </a:extLst>
          </p:cNvPr>
          <p:cNvSpPr/>
          <p:nvPr/>
        </p:nvSpPr>
        <p:spPr>
          <a:xfrm>
            <a:off x="2712734" y="1036490"/>
            <a:ext cx="6687023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STRINGIAMO UN</a:t>
            </a:r>
          </a:p>
          <a:p>
            <a:pPr algn="ctr"/>
            <a:r>
              <a:rPr lang="it-IT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PATTO </a:t>
            </a:r>
          </a:p>
          <a:p>
            <a:pPr algn="ctr"/>
            <a:r>
              <a:rPr lang="it-IT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 DI NOI</a:t>
            </a:r>
          </a:p>
          <a:p>
            <a:pPr algn="ctr"/>
            <a:r>
              <a:rPr lang="it-IT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 </a:t>
            </a:r>
            <a:endParaRPr lang="it-IT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it-IT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L’UTENTE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789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67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</dc:creator>
  <cp:lastModifiedBy>andrea</cp:lastModifiedBy>
  <cp:revision>14</cp:revision>
  <dcterms:created xsi:type="dcterms:W3CDTF">2019-04-06T21:15:21Z</dcterms:created>
  <dcterms:modified xsi:type="dcterms:W3CDTF">2019-04-08T08:10:00Z</dcterms:modified>
</cp:coreProperties>
</file>