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87" r:id="rId6"/>
  </p:sldMasterIdLst>
  <p:notesMasterIdLst>
    <p:notesMasterId r:id="rId21"/>
  </p:notesMasterIdLst>
  <p:sldIdLst>
    <p:sldId id="479" r:id="rId7"/>
    <p:sldId id="488" r:id="rId8"/>
    <p:sldId id="492" r:id="rId9"/>
    <p:sldId id="493" r:id="rId10"/>
    <p:sldId id="490" r:id="rId11"/>
    <p:sldId id="491" r:id="rId12"/>
    <p:sldId id="494" r:id="rId13"/>
    <p:sldId id="486" r:id="rId14"/>
    <p:sldId id="422" r:id="rId15"/>
    <p:sldId id="487" r:id="rId16"/>
    <p:sldId id="284" r:id="rId17"/>
    <p:sldId id="286" r:id="rId18"/>
    <p:sldId id="489" r:id="rId19"/>
    <p:sldId id="299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1718"/>
    <a:srgbClr val="01687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92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92" y="85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C9735-7A04-436E-845C-19098D448610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2E93B-33E7-494C-8C85-2B88BD30CB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752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g88fee9eded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4" name="Google Shape;2794;g88fee9eded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g80c1f08d70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7" name="Google Shape;2967;g80c1f08d70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FD02A-EEFC-4C9C-9B63-0C01BC043D9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5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8CEDC8-291D-455B-B49C-288272A9F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48F6C2-62A1-4D24-8B3A-1A42B0398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28264-2137-4330-8DA4-F1D3C761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840077-F804-4A65-AB90-B41BF224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E1A73D-443A-4CA0-998E-B6E8FFF2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98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2B724-1B13-4466-9DA8-B1594B24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1E96CF-C848-4F25-AB95-A6587F947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89B13D-375D-4B02-A1CB-2CEC2E11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6F2303-60B1-4417-9EDD-08D22F02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540767-A8B1-464D-A0D6-DAB49C00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67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AC8FD6-3109-4B55-A5A8-FA4AA2F03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08D6B0-5825-4364-8A8C-6892E1FB0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1CFE54-3ADD-4457-A928-8113494F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D7006-E5C6-4722-BC9A-ADA41240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C764DE-F451-42A3-9C06-DF942BF7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87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cupo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11">
            <a:extLst>
              <a:ext uri="{FF2B5EF4-FFF2-40B4-BE49-F238E27FC236}">
                <a16:creationId xmlns:a16="http://schemas.microsoft.com/office/drawing/2014/main" id="{F0CA595F-A71F-9C45-ADDF-0A4B33D8AD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5984" y="1898836"/>
            <a:ext cx="7666591" cy="4482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23C3D335-62DB-3F4D-A5AD-878C87963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B683BA15-FBD2-4A06-BE22-2CD24AC2FD1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8E9FB858-57CF-BD46-8BF4-3A6AB6028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28184" y="411701"/>
            <a:ext cx="7962490" cy="11911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3769413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ro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53B715DF-2E07-D74A-A1D3-346372879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7618" y="1774825"/>
            <a:ext cx="11364957" cy="3398838"/>
          </a:xfrm>
          <a:prstGeom prst="rect">
            <a:avLst/>
          </a:prstGeom>
          <a:effectLst/>
        </p:spPr>
        <p:txBody>
          <a:bodyPr anchor="ctr"/>
          <a:lstStyle>
            <a:lvl1pPr marL="0" indent="0">
              <a:buNone/>
              <a:defRPr sz="6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Fare clic per</a:t>
            </a:r>
            <a:br>
              <a:rPr lang="it-IT" dirty="0"/>
            </a:br>
            <a:r>
              <a:rPr lang="it-IT" dirty="0"/>
              <a:t>inserire il titolo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E87E0317-C647-3747-8FF2-3D11ACA1F3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604" y="5378824"/>
            <a:ext cx="4393792" cy="1121380"/>
          </a:xfrm>
          <a:prstGeom prst="rect">
            <a:avLst/>
          </a:prstGeom>
          <a:effectLst/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sottotitolo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AA2C8E0-7EC9-1109-FB37-7B38E444A04E}"/>
              </a:ext>
            </a:extLst>
          </p:cNvPr>
          <p:cNvGrpSpPr>
            <a:grpSpLocks noChangeAspect="1"/>
          </p:cNvGrpSpPr>
          <p:nvPr/>
        </p:nvGrpSpPr>
        <p:grpSpPr>
          <a:xfrm rot="18878855">
            <a:off x="-994915" y="1857006"/>
            <a:ext cx="3177653" cy="3177653"/>
            <a:chOff x="0" y="0"/>
            <a:chExt cx="10287000" cy="1028700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5AA741D0-D491-3B33-A000-2036A269B8BD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0B16EA6C-D0AC-B713-C934-11C9BD3C2DCD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7F504116-2379-2D65-2544-2708AAA5A977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7DB9A7DE-FEBA-AE64-62E8-1F251F178151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5A4A212A-D4B4-0CA1-2E2C-67AAD708F910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7E7D620E-6428-86C4-A779-935DFDE58C55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1EBFD4B9-461F-0551-BA97-EDF28DCE3341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6" name="Freeform 12">
                <a:extLst>
                  <a:ext uri="{FF2B5EF4-FFF2-40B4-BE49-F238E27FC236}">
                    <a16:creationId xmlns:a16="http://schemas.microsoft.com/office/drawing/2014/main" id="{3C3BCE57-9B1A-996D-D9EA-EE2C56E34F1A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E22DF266-91C5-E63A-3D71-CD1DEF0FB128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76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iall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ABC6317-FB97-F241-9BAB-C319F501D590}"/>
              </a:ext>
            </a:extLst>
          </p:cNvPr>
          <p:cNvCxnSpPr>
            <a:cxnSpLocks/>
          </p:cNvCxnSpPr>
          <p:nvPr/>
        </p:nvCxnSpPr>
        <p:spPr>
          <a:xfrm>
            <a:off x="479425" y="489473"/>
            <a:ext cx="1123464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53B715DF-2E07-D74A-A1D3-346372879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379" y="1774825"/>
            <a:ext cx="11373196" cy="3398838"/>
          </a:xfrm>
          <a:prstGeom prst="rect">
            <a:avLst/>
          </a:prstGeom>
          <a:effectLst/>
        </p:spPr>
        <p:txBody>
          <a:bodyPr anchor="ctr"/>
          <a:lstStyle>
            <a:lvl1pPr marL="0" indent="0">
              <a:buNone/>
              <a:defRPr sz="6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Fare clic per</a:t>
            </a:r>
            <a:br>
              <a:rPr lang="it-IT" dirty="0"/>
            </a:br>
            <a:r>
              <a:rPr lang="it-IT" dirty="0"/>
              <a:t>inserire il titolo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763CAC76-BE80-5742-BBA2-C8C6E1B20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B5936F1F-C5EE-494A-8F85-FE6817FF2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604" y="5378824"/>
            <a:ext cx="4393792" cy="1121380"/>
          </a:xfrm>
          <a:prstGeom prst="rect">
            <a:avLst/>
          </a:prstGeom>
          <a:effectLst/>
        </p:spPr>
        <p:txBody>
          <a:bodyPr anchor="b"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263354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fond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EF4981FE-9856-3443-8848-3F38B32B07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2377572"/>
            <a:ext cx="11233150" cy="2184400"/>
          </a:xfrm>
          <a:prstGeom prst="rect">
            <a:avLst/>
          </a:prstGeom>
          <a:effectLst>
            <a:outerShdw blurRad="762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ABEB6A20-B985-7246-917C-83AAC9D04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  <a:effectLst>
            <a:outerShdw blurRad="762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7651F7F-F97D-B44A-9972-76CA96C03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7700" y="476250"/>
            <a:ext cx="904875" cy="360711"/>
          </a:xfrm>
          <a:prstGeom prst="rect">
            <a:avLst/>
          </a:prstGeom>
          <a:effectLst>
            <a:outerShdw blurRad="762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743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a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9">
            <a:extLst>
              <a:ext uri="{FF2B5EF4-FFF2-40B4-BE49-F238E27FC236}">
                <a16:creationId xmlns:a16="http://schemas.microsoft.com/office/drawing/2014/main" id="{C2C64C68-53A1-4348-A79B-F7C920285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5186" y="1774825"/>
            <a:ext cx="6658311" cy="3398838"/>
          </a:xfrm>
          <a:prstGeom prst="rect">
            <a:avLst/>
          </a:prstGeom>
          <a:effectLst/>
        </p:spPr>
        <p:txBody>
          <a:bodyPr anchor="ctr"/>
          <a:lstStyle>
            <a:lvl1pPr marL="0" indent="0" algn="r">
              <a:buNone/>
              <a:defRPr sz="6000" b="1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Fare clic per</a:t>
            </a:r>
            <a:br>
              <a:rPr lang="it-IT" dirty="0"/>
            </a:br>
            <a:r>
              <a:rPr lang="it-IT" dirty="0"/>
              <a:t>inserire il titolo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FF314090-33BE-1E4A-AEAF-5A4E50DEEA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603" y="1431781"/>
            <a:ext cx="4565915" cy="58539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sottotitolo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175BAC6-1470-C44C-8E59-55F31AAFD1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603" y="3727974"/>
            <a:ext cx="4565915" cy="58539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sottotitolo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CBC7A056-25F8-6444-A57E-61E4E21B0C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603" y="301217"/>
            <a:ext cx="4565915" cy="110904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000" b="1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XX%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6F6F65A-55E0-F549-B098-F61B0FFC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603" y="2560320"/>
            <a:ext cx="4565915" cy="114613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000" b="1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XX%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22F677EC-AD44-C847-A000-C6BB151C1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6866FA79-50B4-134C-9CBC-B1B25C0790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603" y="6019349"/>
            <a:ext cx="4565915" cy="58539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sottotitolo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15C157FD-792C-CA4F-9DC9-C4D9910FF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603" y="4851695"/>
            <a:ext cx="4565915" cy="114613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000" b="1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XX%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9D0ADAF-CFC1-3DBD-96DD-CDEACFEBA100}"/>
              </a:ext>
            </a:extLst>
          </p:cNvPr>
          <p:cNvGrpSpPr>
            <a:grpSpLocks noChangeAspect="1"/>
          </p:cNvGrpSpPr>
          <p:nvPr/>
        </p:nvGrpSpPr>
        <p:grpSpPr>
          <a:xfrm rot="8113565">
            <a:off x="10016578" y="1594967"/>
            <a:ext cx="3177653" cy="3177653"/>
            <a:chOff x="0" y="0"/>
            <a:chExt cx="10287000" cy="1028700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24D0CC6B-78E2-37DF-BFBD-320B0695948E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307BDADB-03B1-E8C5-2229-F08D1FBE4DC4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0C49837D-B2D0-CC23-6961-CD96A5ECB247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B8B2B84F-2B6D-2377-18D8-4BEF903BE8D6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237490F-0349-167A-4CC6-0599E2AB0886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3890FFDF-EB23-0E20-4BDD-E75AF9BFB9EF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935D8C3E-7174-7CBD-DDDE-9D9072F2CEC7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49FC3B-F6F4-A08E-5AFD-C7DBB4FB80C2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DA09EA4A-C26A-91C1-19A3-B1371859A849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4264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67FB05B-9926-8C4C-947A-9405F2D52362}"/>
              </a:ext>
            </a:extLst>
          </p:cNvPr>
          <p:cNvSpPr/>
          <p:nvPr/>
        </p:nvSpPr>
        <p:spPr>
          <a:xfrm>
            <a:off x="8260976" y="0"/>
            <a:ext cx="39480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B03F77C0-940C-A64C-AC5D-87F2178A8C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21" y="1895115"/>
            <a:ext cx="5722937" cy="4486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3E4B0473-ED3E-B04A-8AB1-0EC39433A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43196FE4-6DCF-B448-966C-A6B89388B5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6130" y="1963383"/>
            <a:ext cx="5196445" cy="399891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67BB9B59-C91C-7B4A-AFF7-1C968BD736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6264" y="6051988"/>
            <a:ext cx="4044875" cy="4779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Didascalia immagine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37365367-627C-3144-922D-54C1F667A3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821" y="411701"/>
            <a:ext cx="7286381" cy="11911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2509828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cupo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11">
            <a:extLst>
              <a:ext uri="{FF2B5EF4-FFF2-40B4-BE49-F238E27FC236}">
                <a16:creationId xmlns:a16="http://schemas.microsoft.com/office/drawing/2014/main" id="{F0CA595F-A71F-9C45-ADDF-0A4B33D8AD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5984" y="1898836"/>
            <a:ext cx="7666591" cy="4482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23C3D335-62DB-3F4D-A5AD-878C87963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8E9FB858-57CF-BD46-8BF4-3A6AB6028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28184" y="411701"/>
            <a:ext cx="7962490" cy="11911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87323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magine fondo ne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17FEA1A1-040D-AC47-9B16-84C0134820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361" y="411702"/>
            <a:ext cx="9708070" cy="112721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Slide fondo nero per immagini mediche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5B94CA0D-AD4E-5940-BE8C-FAB447DF03BD}"/>
              </a:ext>
            </a:extLst>
          </p:cNvPr>
          <p:cNvCxnSpPr>
            <a:cxnSpLocks/>
          </p:cNvCxnSpPr>
          <p:nvPr/>
        </p:nvCxnSpPr>
        <p:spPr>
          <a:xfrm>
            <a:off x="479425" y="6381750"/>
            <a:ext cx="896578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0968140-49E3-1342-A4FF-D4EE5E6769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9425" y="1952625"/>
            <a:ext cx="11233150" cy="401542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3760AC94-81FF-0A48-8D7E-DB354E211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A2760B1A-1AE2-C14A-9426-8D97FF47CE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6264" y="6051988"/>
            <a:ext cx="4044875" cy="4779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Didascalia immagine</a:t>
            </a:r>
          </a:p>
        </p:txBody>
      </p:sp>
    </p:spTree>
    <p:extLst>
      <p:ext uri="{BB962C8B-B14F-4D97-AF65-F5344CB8AC3E}">
        <p14:creationId xmlns:p14="http://schemas.microsoft.com/office/powerpoint/2010/main" val="329323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62AA3-7C56-4F4A-B989-9CA96CA1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930E7C-93AF-4304-B15C-F11A2C08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E13268-1CB5-4CA7-9D0B-F45F7421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96AEB5-B11D-4679-A4C0-9DD53673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E2F467-1EB0-4511-B9F7-C73012D7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339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fo Ro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492E19-1ACF-3CBC-4757-3EDB74E62B17}"/>
              </a:ext>
            </a:extLst>
          </p:cNvPr>
          <p:cNvSpPr/>
          <p:nvPr/>
        </p:nvSpPr>
        <p:spPr>
          <a:xfrm>
            <a:off x="0" y="0"/>
            <a:ext cx="3997234" cy="6858000"/>
          </a:xfrm>
          <a:prstGeom prst="rect">
            <a:avLst/>
          </a:prstGeom>
          <a:solidFill>
            <a:srgbClr val="006065">
              <a:alpha val="239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77A24E2E-AE95-EC48-B6CF-F81F882E09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204" y="1944445"/>
            <a:ext cx="2992456" cy="3012141"/>
          </a:xfrm>
          <a:prstGeom prst="rect">
            <a:avLst/>
          </a:prstGeom>
          <a:effectLst/>
        </p:spPr>
        <p:txBody>
          <a:bodyPr anchor="ctr"/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Fare clic per</a:t>
            </a:r>
            <a:br>
              <a:rPr lang="it-IT" dirty="0"/>
            </a:br>
            <a:r>
              <a:rPr lang="it-IT" dirty="0"/>
              <a:t>inserire il titolo</a:t>
            </a:r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220F64FC-0FB5-4B45-BB85-8CFF8CF85B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4260" y="1775008"/>
            <a:ext cx="7368316" cy="33563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A7791E6-27FE-2941-9A08-02DC56C502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977" y="395098"/>
            <a:ext cx="3001682" cy="95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Sezione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4" name="Segnaposto testo 7">
            <a:extLst>
              <a:ext uri="{FF2B5EF4-FFF2-40B4-BE49-F238E27FC236}">
                <a16:creationId xmlns:a16="http://schemas.microsoft.com/office/drawing/2014/main" id="{BA1F8537-BD96-294F-81F9-5C0EC055EB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977" y="5565735"/>
            <a:ext cx="3001682" cy="9556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Ulteriori</a:t>
            </a:r>
            <a:br>
              <a:rPr lang="it-IT" dirty="0"/>
            </a:br>
            <a:r>
              <a:rPr lang="it-IT" dirty="0"/>
              <a:t>Informazioni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92E0034-300A-915E-5FB6-561DDBC08536}"/>
              </a:ext>
            </a:extLst>
          </p:cNvPr>
          <p:cNvGrpSpPr>
            <a:grpSpLocks noChangeAspect="1"/>
          </p:cNvGrpSpPr>
          <p:nvPr/>
        </p:nvGrpSpPr>
        <p:grpSpPr>
          <a:xfrm rot="6004148">
            <a:off x="10122287" y="-719282"/>
            <a:ext cx="3177653" cy="3177653"/>
            <a:chOff x="0" y="0"/>
            <a:chExt cx="10287000" cy="10287000"/>
          </a:xfrm>
        </p:grpSpPr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E1F0C617-E70A-E872-8A00-B95F2B7C55BA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364CCB4-8043-4158-7D4D-0F37620BF2E4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5DF585DF-AD80-4CA8-1E76-47D1D64A6BD9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D4B26D3B-D8D4-5C4D-A353-A043B7C0758B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E92DC933-08C5-26F6-CB6F-3D839B358356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78C5649-094B-1E23-9F4A-96FE912434E9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40B33702-603A-6DF5-9FDE-83820ECE198E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11FFD387-3E85-0768-2795-AB79A5A495B6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C270B962-1C29-D9D7-5FBF-46F10099C98B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8232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fo 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67FB05B-9926-8C4C-947A-9405F2D52362}"/>
              </a:ext>
            </a:extLst>
          </p:cNvPr>
          <p:cNvSpPr/>
          <p:nvPr/>
        </p:nvSpPr>
        <p:spPr>
          <a:xfrm>
            <a:off x="0" y="0"/>
            <a:ext cx="39480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77A24E2E-AE95-EC48-B6CF-F81F882E09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204" y="1944445"/>
            <a:ext cx="2992456" cy="3012141"/>
          </a:xfrm>
          <a:prstGeom prst="rect">
            <a:avLst/>
          </a:prstGeom>
          <a:effectLst/>
        </p:spPr>
        <p:txBody>
          <a:bodyPr anchor="ctr"/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Fare clic per</a:t>
            </a:r>
            <a:br>
              <a:rPr lang="it-IT" dirty="0"/>
            </a:br>
            <a:r>
              <a:rPr lang="it-IT" dirty="0"/>
              <a:t>inserire il titolo</a:t>
            </a:r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220F64FC-0FB5-4B45-BB85-8CFF8CF85B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4260" y="1775008"/>
            <a:ext cx="7368316" cy="33563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A7791E6-27FE-2941-9A08-02DC56C502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977" y="395098"/>
            <a:ext cx="3001682" cy="95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Sezione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CA33781B-8F47-0443-9606-643A2B0B4E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977" y="5565735"/>
            <a:ext cx="3001682" cy="9556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Ulteriori</a:t>
            </a:r>
            <a:br>
              <a:rPr lang="it-IT" dirty="0"/>
            </a:br>
            <a:r>
              <a:rPr lang="it-IT" dirty="0"/>
              <a:t>Informazioni</a:t>
            </a:r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AD5F9576-8C49-FC43-A7E1-92E989540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065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fo Gi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67FB05B-9926-8C4C-947A-9405F2D52362}"/>
              </a:ext>
            </a:extLst>
          </p:cNvPr>
          <p:cNvSpPr/>
          <p:nvPr/>
        </p:nvSpPr>
        <p:spPr>
          <a:xfrm>
            <a:off x="0" y="0"/>
            <a:ext cx="394805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77A24E2E-AE95-EC48-B6CF-F81F882E09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204" y="1944445"/>
            <a:ext cx="2992456" cy="3012141"/>
          </a:xfrm>
          <a:prstGeom prst="rect">
            <a:avLst/>
          </a:prstGeom>
          <a:effectLst/>
        </p:spPr>
        <p:txBody>
          <a:bodyPr anchor="ctr"/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Fare clic per</a:t>
            </a:r>
            <a:br>
              <a:rPr lang="it-IT" dirty="0"/>
            </a:br>
            <a:r>
              <a:rPr lang="it-IT" dirty="0"/>
              <a:t>inserire il titolo</a:t>
            </a:r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220F64FC-0FB5-4B45-BB85-8CFF8CF85B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4260" y="1775008"/>
            <a:ext cx="7368316" cy="33563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A7791E6-27FE-2941-9A08-02DC56C502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977" y="395098"/>
            <a:ext cx="3001682" cy="95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Sezione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6C45D5-9011-CC43-8D26-7C7D951CB3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977" y="5565735"/>
            <a:ext cx="3001682" cy="9556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Ulteriori</a:t>
            </a:r>
            <a:br>
              <a:rPr lang="it-IT" dirty="0"/>
            </a:br>
            <a:r>
              <a:rPr lang="it-IT" dirty="0"/>
              <a:t>Informazioni</a:t>
            </a:r>
          </a:p>
        </p:txBody>
      </p:sp>
      <p:sp>
        <p:nvSpPr>
          <p:cNvPr id="13" name="Segnaposto numero diapositiva 4">
            <a:extLst>
              <a:ext uri="{FF2B5EF4-FFF2-40B4-BE49-F238E27FC236}">
                <a16:creationId xmlns:a16="http://schemas.microsoft.com/office/drawing/2014/main" id="{DC52C696-E30A-3043-8995-D4D4ED18A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697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f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220F64FC-0FB5-4B45-BB85-8CFF8CF85B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4260" y="1775008"/>
            <a:ext cx="7368316" cy="33563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58249A3E-E9F3-2B45-85C4-E7F8162381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3948113" cy="6858000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BC95DE84-D331-3B4A-82C6-F73142D45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074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17FEA1A1-040D-AC47-9B16-84C0134820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361" y="411702"/>
            <a:ext cx="9923223" cy="849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FBFEE3CB-FAD8-9749-B414-31C2F95018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361" y="1884000"/>
            <a:ext cx="11319214" cy="449775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892C36D-6D49-F19F-50D9-4856D7AB6578}"/>
              </a:ext>
            </a:extLst>
          </p:cNvPr>
          <p:cNvGrpSpPr>
            <a:grpSpLocks noChangeAspect="1"/>
          </p:cNvGrpSpPr>
          <p:nvPr/>
        </p:nvGrpSpPr>
        <p:grpSpPr>
          <a:xfrm rot="16855700">
            <a:off x="-1050582" y="4857471"/>
            <a:ext cx="3177653" cy="3177653"/>
            <a:chOff x="0" y="0"/>
            <a:chExt cx="10287000" cy="1028700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75598044-1211-D837-FB42-3533A80BBD27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81C24C40-2ECF-C6DB-3722-CBFDB000C3AB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0C4FBA9C-8A23-A784-958A-BB90FF9665DD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B63DF619-8FEC-F9D8-6848-8DDDA651D9B3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837757EA-A1BB-EFA0-B469-67F94BCFA94A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467FB66C-DD4F-11F4-C02E-C9D80FDCE569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80942482-C80F-4596-170F-E6BBF372A382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FCC46314-3055-D3B1-64CB-799911983F25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FBA75FF8-0EC2-9888-CDE9-525783360F7F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4B4BFD4-FEB6-927D-9699-C9C5B54984BF}"/>
              </a:ext>
            </a:extLst>
          </p:cNvPr>
          <p:cNvGrpSpPr>
            <a:grpSpLocks noChangeAspect="1"/>
          </p:cNvGrpSpPr>
          <p:nvPr/>
        </p:nvGrpSpPr>
        <p:grpSpPr>
          <a:xfrm rot="6004148">
            <a:off x="10122287" y="-719282"/>
            <a:ext cx="3177653" cy="3177653"/>
            <a:chOff x="0" y="0"/>
            <a:chExt cx="10287000" cy="10287000"/>
          </a:xfrm>
        </p:grpSpPr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B2601F32-892F-EE72-0071-CDF6A6E609A8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BF83E146-E39D-E2CF-092E-ADFBEF0B266E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" name="TextBox 7">
                <a:extLst>
                  <a:ext uri="{FF2B5EF4-FFF2-40B4-BE49-F238E27FC236}">
                    <a16:creationId xmlns:a16="http://schemas.microsoft.com/office/drawing/2014/main" id="{B1553BC3-0F55-0FF9-4BBA-6AF65E8DBC46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8">
              <a:extLst>
                <a:ext uri="{FF2B5EF4-FFF2-40B4-BE49-F238E27FC236}">
                  <a16:creationId xmlns:a16="http://schemas.microsoft.com/office/drawing/2014/main" id="{9FCD321D-EB72-3A90-B44C-B95B563F2BEC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90F19A5F-AE3B-5F52-E518-95ABA91923DF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A45B1648-EC9F-FBE1-4C7C-81DEC94F25D2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11">
              <a:extLst>
                <a:ext uri="{FF2B5EF4-FFF2-40B4-BE49-F238E27FC236}">
                  <a16:creationId xmlns:a16="http://schemas.microsoft.com/office/drawing/2014/main" id="{F3F8BE17-83CA-33F3-7A88-5921FDCB9AE9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2D2F7022-F957-A7C8-EBD6-FE8F09C50918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47E64DC5-A004-6AE6-0900-70B306D2E7AD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3836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esto con più pu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FBFEE3CB-FAD8-9749-B414-31C2F95018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361" y="1917019"/>
            <a:ext cx="3536088" cy="18437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F9422EB7-FE50-6A46-A629-AF4624AF41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7956" y="1917019"/>
            <a:ext cx="3536088" cy="18437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0" name="Segnaposto testo 11">
            <a:extLst>
              <a:ext uri="{FF2B5EF4-FFF2-40B4-BE49-F238E27FC236}">
                <a16:creationId xmlns:a16="http://schemas.microsoft.com/office/drawing/2014/main" id="{F9F7D2A6-0771-4340-8504-5BE1F66507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027" y="1917019"/>
            <a:ext cx="3536088" cy="18437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9AD3F197-250A-8742-9183-F8068E50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361" y="4146316"/>
            <a:ext cx="3536088" cy="18437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5" name="Segnaposto testo 11">
            <a:extLst>
              <a:ext uri="{FF2B5EF4-FFF2-40B4-BE49-F238E27FC236}">
                <a16:creationId xmlns:a16="http://schemas.microsoft.com/office/drawing/2014/main" id="{0772B229-DF13-9A42-A53A-67FCAF0FAD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7956" y="4146316"/>
            <a:ext cx="3536088" cy="18437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6" name="Segnaposto testo 11">
            <a:extLst>
              <a:ext uri="{FF2B5EF4-FFF2-40B4-BE49-F238E27FC236}">
                <a16:creationId xmlns:a16="http://schemas.microsoft.com/office/drawing/2014/main" id="{C4A6762F-89EC-B143-B068-5E2F0E6B5A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75027" y="4146316"/>
            <a:ext cx="3536088" cy="18437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54063D45-9988-C54D-A5D2-5BB4C9F1F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AE00D448-2969-D445-A677-5CFC4521B2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361" y="411702"/>
            <a:ext cx="9923223" cy="849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Obiettivi / Agenda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FD69BC3-65C5-6DED-B421-A8B14397562B}"/>
              </a:ext>
            </a:extLst>
          </p:cNvPr>
          <p:cNvGrpSpPr>
            <a:grpSpLocks noChangeAspect="1"/>
          </p:cNvGrpSpPr>
          <p:nvPr/>
        </p:nvGrpSpPr>
        <p:grpSpPr>
          <a:xfrm rot="16855700">
            <a:off x="-1050582" y="4857471"/>
            <a:ext cx="3177653" cy="3177653"/>
            <a:chOff x="0" y="0"/>
            <a:chExt cx="10287000" cy="1028700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33C6C4E9-1434-6C91-C319-A640C96B9994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2537BCE0-3D75-F896-CE8D-6D65657A53A3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A70C145F-6637-1AA7-3718-D9065F4973A7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BE85EF2D-1F0B-F7B6-FA81-6018E188FC11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C127EAAC-F684-407A-631C-7189BE910C32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AAA8D374-41E3-5484-3A33-B142DB6A778D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D11DAF71-94DC-3D25-D11E-EACD6A3F883A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6" name="Freeform 12">
                <a:extLst>
                  <a:ext uri="{FF2B5EF4-FFF2-40B4-BE49-F238E27FC236}">
                    <a16:creationId xmlns:a16="http://schemas.microsoft.com/office/drawing/2014/main" id="{4DAF0C11-D826-14FB-FE1B-45EC1931CFE9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4D8B10FF-F18F-AEE2-6FDA-A958C1930EFF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0D00B3B-3D38-E12E-C331-B393CF6B25E8}"/>
              </a:ext>
            </a:extLst>
          </p:cNvPr>
          <p:cNvGrpSpPr>
            <a:grpSpLocks noChangeAspect="1"/>
          </p:cNvGrpSpPr>
          <p:nvPr/>
        </p:nvGrpSpPr>
        <p:grpSpPr>
          <a:xfrm rot="6004148">
            <a:off x="10122287" y="-719282"/>
            <a:ext cx="3177653" cy="3177653"/>
            <a:chOff x="0" y="0"/>
            <a:chExt cx="10287000" cy="10287000"/>
          </a:xfrm>
        </p:grpSpPr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182D389D-1507-50D7-E17A-E6E705B1B1FA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AAF4F2D4-9631-F3AB-C10C-C5A6F09E98A7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AF6B6393-D9DB-7B2F-0861-0E062E382744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9347A0D8-14E8-87E3-32DB-D705CC381F76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5417E55D-87B9-ADF5-5E98-45F515C4ED13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9231498F-40E9-9B3A-E072-C55208F5A737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663F8A8E-4997-15FA-77B1-E6F3ED6A5600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9B8476DE-935D-9762-0456-57B8AF185281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035E18F5-FEBE-4002-AB38-A210C80FF85B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86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0968140-49E3-1342-A4FF-D4EE5E6769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9425" y="1952625"/>
            <a:ext cx="11233150" cy="398220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80A1EBAC-FCFA-CF48-B87E-0B941D922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8F6D6DB-595A-3B44-A3DE-3DE8384068B7}"/>
              </a:ext>
            </a:extLst>
          </p:cNvPr>
          <p:cNvCxnSpPr>
            <a:cxnSpLocks/>
          </p:cNvCxnSpPr>
          <p:nvPr/>
        </p:nvCxnSpPr>
        <p:spPr>
          <a:xfrm>
            <a:off x="479425" y="1508850"/>
            <a:ext cx="11233150" cy="0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D16AACF7-83AB-464B-AEB5-9774239BF4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361" y="411702"/>
            <a:ext cx="9923223" cy="849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EA5BB48D-5216-C544-8F46-1FC46EF83B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6264" y="6051988"/>
            <a:ext cx="4044875" cy="4779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/>
            </a:lvl1pPr>
          </a:lstStyle>
          <a:p>
            <a:r>
              <a:rPr lang="it-IT" dirty="0"/>
              <a:t>Didascalia immagine</a:t>
            </a:r>
          </a:p>
        </p:txBody>
      </p:sp>
    </p:spTree>
    <p:extLst>
      <p:ext uri="{BB962C8B-B14F-4D97-AF65-F5344CB8AC3E}">
        <p14:creationId xmlns:p14="http://schemas.microsoft.com/office/powerpoint/2010/main" val="2139720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FBFEE3CB-FAD8-9749-B414-31C2F95018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361" y="1963958"/>
            <a:ext cx="5702639" cy="441779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Inserisci qui il tuo testo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7AF3856-E5C4-744B-8F9B-F2547DB6F90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6130" y="1963383"/>
            <a:ext cx="5196445" cy="399891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1C152714-5CC4-454D-AC93-E3E4842055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6264" y="6051988"/>
            <a:ext cx="4044875" cy="4779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/>
            </a:lvl1pPr>
          </a:lstStyle>
          <a:p>
            <a:r>
              <a:rPr lang="it-IT" dirty="0"/>
              <a:t>Didascalia immagine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2156CC30-312C-B845-A3D5-8F487CF4D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1C6EA8A-2827-E44E-A7EB-FEA6600B7FC2}"/>
              </a:ext>
            </a:extLst>
          </p:cNvPr>
          <p:cNvCxnSpPr>
            <a:cxnSpLocks/>
          </p:cNvCxnSpPr>
          <p:nvPr/>
        </p:nvCxnSpPr>
        <p:spPr>
          <a:xfrm>
            <a:off x="479425" y="1508850"/>
            <a:ext cx="11233150" cy="0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274197F5-610F-B547-B9C9-850E8A87B2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361" y="411702"/>
            <a:ext cx="9923223" cy="849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17071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llage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BC3E3132-B7E7-F04F-BDA1-3CBFBD605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FDC3FE1-5361-9B42-B7D6-CCC87887A1B2}"/>
              </a:ext>
            </a:extLst>
          </p:cNvPr>
          <p:cNvCxnSpPr>
            <a:cxnSpLocks/>
          </p:cNvCxnSpPr>
          <p:nvPr/>
        </p:nvCxnSpPr>
        <p:spPr>
          <a:xfrm>
            <a:off x="479425" y="1508850"/>
            <a:ext cx="11233150" cy="0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A1C95534-0D55-B94C-853B-4E8FFDA32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361" y="411702"/>
            <a:ext cx="9923223" cy="849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it-IT" dirty="0"/>
              <a:t>Clicca per inserire il titolo</a:t>
            </a:r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24C87170-5251-CE4F-A6E9-8ACD3177C4B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90183" y="4342259"/>
            <a:ext cx="3449638" cy="20262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t-IT" dirty="0"/>
          </a:p>
        </p:txBody>
      </p:sp>
      <p:sp>
        <p:nvSpPr>
          <p:cNvPr id="21" name="Segnaposto immagine 2">
            <a:extLst>
              <a:ext uri="{FF2B5EF4-FFF2-40B4-BE49-F238E27FC236}">
                <a16:creationId xmlns:a16="http://schemas.microsoft.com/office/drawing/2014/main" id="{009CEB06-3AB2-6C48-80A4-C96EEB9110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71181" y="4342259"/>
            <a:ext cx="3449638" cy="20262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t-IT" dirty="0"/>
          </a:p>
        </p:txBody>
      </p:sp>
      <p:sp>
        <p:nvSpPr>
          <p:cNvPr id="22" name="Segnaposto immagine 2">
            <a:extLst>
              <a:ext uri="{FF2B5EF4-FFF2-40B4-BE49-F238E27FC236}">
                <a16:creationId xmlns:a16="http://schemas.microsoft.com/office/drawing/2014/main" id="{F19317E5-E540-F14F-8DFC-5FD8EEDC457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51202" y="4342259"/>
            <a:ext cx="3449638" cy="20262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t-IT" dirty="0"/>
          </a:p>
        </p:txBody>
      </p:sp>
      <p:sp>
        <p:nvSpPr>
          <p:cNvPr id="23" name="Segnaposto immagine 2">
            <a:extLst>
              <a:ext uri="{FF2B5EF4-FFF2-40B4-BE49-F238E27FC236}">
                <a16:creationId xmlns:a16="http://schemas.microsoft.com/office/drawing/2014/main" id="{0A8EC1F1-044E-BB45-B3C3-3800C68D794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90183" y="1964819"/>
            <a:ext cx="3449638" cy="20262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t-IT" dirty="0"/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ED2D6FA3-E123-5D4A-8CE4-ED0D66B7A46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371181" y="1964819"/>
            <a:ext cx="3449638" cy="20262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t-IT" dirty="0"/>
          </a:p>
        </p:txBody>
      </p:sp>
      <p:sp>
        <p:nvSpPr>
          <p:cNvPr id="25" name="Segnaposto immagine 2">
            <a:extLst>
              <a:ext uri="{FF2B5EF4-FFF2-40B4-BE49-F238E27FC236}">
                <a16:creationId xmlns:a16="http://schemas.microsoft.com/office/drawing/2014/main" id="{3D2DBA5E-E27E-0F41-8AEC-90CD33EBA32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51202" y="1964819"/>
            <a:ext cx="3449638" cy="202627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5004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76B57B0-4BCF-3D76-B4E6-2A8788A5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4ACCC9B-E9D5-EEC2-198E-E3B99C3FE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5E3E40-5162-CB83-6072-677487B9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5D964A0-B2B9-C687-A812-655EDE6FF3D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9946507" y="4227871"/>
            <a:ext cx="3901138" cy="3901138"/>
            <a:chOff x="0" y="0"/>
            <a:chExt cx="10287000" cy="10287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354D65-4CC5-2BF9-9041-286866214EFA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C8BF0D82-FE88-FF4F-A8E0-9C67EF43EDEF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701A77FC-29B7-6B80-EE02-52452C6AA698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19E295B2-4D60-009A-0F88-CA390D4F30A4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1A85351-87E9-7BAC-2DAC-2D7486EB615B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9E234B00-4B3B-A6A5-559D-AED05E8D659E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D3191EE6-AB65-D218-FE0D-ED206A5559F6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28D57C31-3DCA-E228-154D-908E09646891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FE31E9FA-DFF1-22A5-30D6-B90E8793D722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314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188DB5-0253-4804-9413-ECAF9FB9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10C1F0-0500-442F-AFEB-B75CFA695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77F0B0-7D45-4BA6-8EEB-75494006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9CA692-E1AD-4B30-86CB-C218CB16D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C900C8-1F46-4E12-AEED-ABB60C67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299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93157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"/>
          <p:cNvSpPr/>
          <p:nvPr/>
        </p:nvSpPr>
        <p:spPr>
          <a:xfrm>
            <a:off x="0" y="0"/>
            <a:ext cx="12192676" cy="68557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14" name="Titolo Testo"/>
          <p:cNvSpPr txBox="1">
            <a:spLocks noGrp="1"/>
          </p:cNvSpPr>
          <p:nvPr>
            <p:ph type="title"/>
          </p:nvPr>
        </p:nvSpPr>
        <p:spPr>
          <a:xfrm>
            <a:off x="915033" y="2125978"/>
            <a:ext cx="10370378" cy="4924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1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830066" y="3840479"/>
            <a:ext cx="8540311" cy="3077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74952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"/>
          <p:cNvSpPr/>
          <p:nvPr/>
        </p:nvSpPr>
        <p:spPr>
          <a:xfrm>
            <a:off x="0" y="0"/>
            <a:ext cx="12192676" cy="68557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24" name="Titolo Testo"/>
          <p:cNvSpPr txBox="1">
            <a:spLocks noGrp="1"/>
          </p:cNvSpPr>
          <p:nvPr>
            <p:ph type="title"/>
          </p:nvPr>
        </p:nvSpPr>
        <p:spPr>
          <a:xfrm>
            <a:off x="1273913" y="448460"/>
            <a:ext cx="9652618" cy="492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t>Titolo Testo</a:t>
            </a:r>
          </a:p>
        </p:txBody>
      </p:sp>
      <p:sp>
        <p:nvSpPr>
          <p:cNvPr id="2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43208" y="1064931"/>
            <a:ext cx="7316890" cy="3077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68735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"/>
          <p:cNvSpPr/>
          <p:nvPr/>
        </p:nvSpPr>
        <p:spPr>
          <a:xfrm>
            <a:off x="0" y="0"/>
            <a:ext cx="12192676" cy="68557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34" name="Rettangolo"/>
          <p:cNvSpPr/>
          <p:nvPr/>
        </p:nvSpPr>
        <p:spPr>
          <a:xfrm>
            <a:off x="108410" y="636026"/>
            <a:ext cx="5627235" cy="5673334"/>
          </a:xfrm>
          <a:prstGeom prst="rect">
            <a:avLst/>
          </a:prstGeom>
          <a:ln w="19811">
            <a:solidFill>
              <a:srgbClr val="5B9BD4"/>
            </a:solidFill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35" name="Titolo Testo"/>
          <p:cNvSpPr txBox="1">
            <a:spLocks noGrp="1"/>
          </p:cNvSpPr>
          <p:nvPr>
            <p:ph type="title"/>
          </p:nvPr>
        </p:nvSpPr>
        <p:spPr>
          <a:xfrm>
            <a:off x="1273913" y="448460"/>
            <a:ext cx="9652618" cy="492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t>Titolo Testo</a:t>
            </a:r>
          </a:p>
        </p:txBody>
      </p:sp>
      <p:sp>
        <p:nvSpPr>
          <p:cNvPr id="3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10022" y="1577339"/>
            <a:ext cx="5307192" cy="3077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52449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"/>
          <p:cNvSpPr/>
          <p:nvPr/>
        </p:nvSpPr>
        <p:spPr>
          <a:xfrm>
            <a:off x="0" y="0"/>
            <a:ext cx="12192676" cy="68557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45" name="Titolo Testo"/>
          <p:cNvSpPr txBox="1">
            <a:spLocks noGrp="1"/>
          </p:cNvSpPr>
          <p:nvPr>
            <p:ph type="title"/>
          </p:nvPr>
        </p:nvSpPr>
        <p:spPr>
          <a:xfrm>
            <a:off x="1273913" y="448460"/>
            <a:ext cx="9652618" cy="492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t>Titolo Testo</a:t>
            </a:r>
          </a:p>
        </p:txBody>
      </p:sp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2782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51155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04F503-5792-458D-BCA1-F1A12239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EF7EF6-DE87-4910-B4F4-21743FB2E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5CBE5E-AD40-488E-8C70-B5AC4EB48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A7E8F2-2B14-478F-A0ED-79294942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6BF0CA-2BCB-4802-95E9-9E7B2A24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8FADDA-98ED-4C6D-85DB-5CF07F5C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80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CEF96E-6753-4DA9-A800-9A76F460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39258D-5036-4793-8182-0A9025CE2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CF5A7A-A065-4F4C-8C0D-D11D2BD65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E07487-9390-4F83-A8F1-45359CFB2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130DBF-36A9-4F40-8410-91AA1329E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B42EAB-69F4-4C71-838D-302B5F22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D7A0146-F5D4-4CD7-96F4-06D6E205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152D366-3E1D-4405-9419-992B45C3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04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F16C3-0E90-431C-BC51-A4528168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D4D2FB-3145-4C6A-A76F-C6E7E4A4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AB3C70-A3B4-4FCB-843C-C5E35F1E1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8C4A7D-A095-424A-8C9C-33188EAD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28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94B324-635F-4DCA-BC09-675A616A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77EF73-599D-4E6F-B768-5E7B13FB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AEBE17-1B80-47D9-9B95-A2502971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63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9F1D4-367F-476C-B3DB-8D5E514DB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FF64C3-8F28-4BA8-B4E0-8660297E8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AA5FED-5CD9-409C-9504-B373AC820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EDD5E0-97CF-41BB-8BCA-AD935B50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E492D8-0217-4A3F-A986-42B241A4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9D5D05-C9D3-423B-AA71-57B63F1C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67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709E0F-1C34-4D9E-B3FC-218A5DE4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5FEA90C-337A-4A80-909F-961EC0D58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5267D1-F36D-45BC-B3BD-D6E1BAA3E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C16F34-0990-45B8-974B-66C5744B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D6E252-835B-4D57-87FE-966EFE3B3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47AF77-8DE7-4934-8E5B-A2C5AE69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90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FBB1FD0-33B8-4746-A512-95AD2ED0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7D4BEA-CC7A-4C63-9538-5FBA808AC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5A06D7-55CF-4CC3-B505-BC945ABCA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44C0F-F3C4-40D3-9394-CCD361BC5D9E}" type="datetimeFigureOut">
              <a:rPr lang="it-IT" smtClean="0"/>
              <a:t>09/10/24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A8B817-C2EE-4B5F-94AB-5599749B6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60F1C7-1A1D-4318-9183-285AE4520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7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itolo 13">
            <a:extLst>
              <a:ext uri="{FF2B5EF4-FFF2-40B4-BE49-F238E27FC236}">
                <a16:creationId xmlns:a16="http://schemas.microsoft.com/office/drawing/2014/main" id="{8F5F1022-8D58-954F-AA72-3128DC03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52457"/>
            <a:ext cx="11233150" cy="4196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0816D7AF-1B16-984C-84C7-03ED03445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80529" y="6381750"/>
            <a:ext cx="103094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B0604020202020204" charset="0"/>
                <a:cs typeface="Poppins" panose="020B0604020202020204" charset="0"/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36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8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pos="7378">
          <p15:clr>
            <a:srgbClr val="F26B43"/>
          </p15:clr>
        </p15:guide>
        <p15:guide id="6" orient="horz" pos="4020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23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"/>
          <p:cNvSpPr/>
          <p:nvPr/>
        </p:nvSpPr>
        <p:spPr>
          <a:xfrm>
            <a:off x="0" y="0"/>
            <a:ext cx="12192676" cy="685571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3" name="Rettangolo"/>
          <p:cNvSpPr/>
          <p:nvPr/>
        </p:nvSpPr>
        <p:spPr>
          <a:xfrm>
            <a:off x="0" y="3579078"/>
            <a:ext cx="12192677" cy="1805497"/>
          </a:xfrm>
          <a:prstGeom prst="rect">
            <a:avLst/>
          </a:prstGeom>
          <a:ln w="12191">
            <a:solidFill>
              <a:srgbClr val="41709C"/>
            </a:solidFill>
          </a:ln>
        </p:spPr>
        <p:txBody>
          <a:bodyPr lIns="45719" rIns="45719" anchor="ctr"/>
          <a:lstStyle/>
          <a:p>
            <a:pPr>
              <a:defRPr sz="1700"/>
            </a:pPr>
            <a:endParaRPr/>
          </a:p>
        </p:txBody>
      </p:sp>
      <p:sp>
        <p:nvSpPr>
          <p:cNvPr id="4" name="Titolo Testo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Titolo Testo</a:t>
            </a:r>
          </a:p>
        </p:txBody>
      </p:sp>
      <p:sp>
        <p:nvSpPr>
          <p:cNvPr id="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37957" y="6377938"/>
            <a:ext cx="252463" cy="266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E85E2678-9A06-40AD-9E86-6F486A8148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42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591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183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6775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367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7959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3551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19143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4735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g"/><Relationship Id="rId11" Type="http://schemas.openxmlformats.org/officeDocument/2006/relationships/image" Target="../media/image24.jpe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gif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Raggruppa"/>
          <p:cNvGrpSpPr/>
          <p:nvPr/>
        </p:nvGrpSpPr>
        <p:grpSpPr>
          <a:xfrm>
            <a:off x="0" y="3324777"/>
            <a:ext cx="12192000" cy="2500011"/>
            <a:chOff x="0" y="-1"/>
            <a:chExt cx="12192000" cy="2500010"/>
          </a:xfrm>
        </p:grpSpPr>
        <p:sp>
          <p:nvSpPr>
            <p:cNvPr id="63" name="Rettangolo"/>
            <p:cNvSpPr/>
            <p:nvPr/>
          </p:nvSpPr>
          <p:spPr>
            <a:xfrm>
              <a:off x="0" y="-1"/>
              <a:ext cx="12192000" cy="2500010"/>
            </a:xfrm>
            <a:prstGeom prst="rect">
              <a:avLst/>
            </a:prstGeom>
            <a:solidFill>
              <a:srgbClr val="004E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TITOLO"/>
            <p:cNvSpPr txBox="1"/>
            <p:nvPr/>
          </p:nvSpPr>
          <p:spPr>
            <a:xfrm>
              <a:off x="0" y="526804"/>
              <a:ext cx="12192000" cy="1631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it-IT" sz="36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La promozione e lo sviluppo della ricerca</a:t>
              </a:r>
            </a:p>
            <a:p>
              <a:r>
                <a:rPr lang="it-IT" sz="36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infermieristica</a:t>
              </a:r>
            </a:p>
            <a:p>
              <a:r>
                <a:rPr lang="it-IT" sz="2800" dirty="0"/>
                <a:t>Beatrice Mazzoleni Segretario Nazionale FNOPI</a:t>
              </a:r>
            </a:p>
          </p:txBody>
        </p:sp>
      </p:grpSp>
      <p:pic>
        <p:nvPicPr>
          <p:cNvPr id="66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46" y="755509"/>
            <a:ext cx="4597400" cy="1527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cshape7">
            <a:extLst>
              <a:ext uri="{FF2B5EF4-FFF2-40B4-BE49-F238E27FC236}">
                <a16:creationId xmlns:a16="http://schemas.microsoft.com/office/drawing/2014/main" id="{5F202CD3-4202-48A6-95B3-AD3F0DCB4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276" y="2368731"/>
            <a:ext cx="30289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4399B0-B0C0-1F3D-BD7B-91A0DA49FABB}"/>
              </a:ext>
            </a:extLst>
          </p:cNvPr>
          <p:cNvSpPr txBox="1"/>
          <p:nvPr/>
        </p:nvSpPr>
        <p:spPr>
          <a:xfrm>
            <a:off x="9102436" y="6450932"/>
            <a:ext cx="250068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Bologna 9 ottobre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EF703D-832B-6CCF-22B7-7D73D8D3FD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622" t="12886" r="29684" b="43521"/>
          <a:stretch/>
        </p:blipFill>
        <p:spPr>
          <a:xfrm>
            <a:off x="-1" y="0"/>
            <a:ext cx="5037575" cy="35095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1D9CC-80EA-9A00-36E6-357E2C910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0" y="1956899"/>
            <a:ext cx="5836170" cy="49371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FNOPI CERSI 7 febbraio 2023</a:t>
            </a:r>
          </a:p>
        </p:txBody>
      </p:sp>
      <p:cxnSp>
        <p:nvCxnSpPr>
          <p:cNvPr id="8" name="Connettore 1 5">
            <a:extLst>
              <a:ext uri="{FF2B5EF4-FFF2-40B4-BE49-F238E27FC236}">
                <a16:creationId xmlns:a16="http://schemas.microsoft.com/office/drawing/2014/main" id="{603FC4C9-FDD6-4E58-8CB5-67A986827DCD}"/>
              </a:ext>
            </a:extLst>
          </p:cNvPr>
          <p:cNvCxnSpPr/>
          <p:nvPr/>
        </p:nvCxnSpPr>
        <p:spPr>
          <a:xfrm>
            <a:off x="347618" y="6296304"/>
            <a:ext cx="4986382" cy="0"/>
          </a:xfrm>
          <a:prstGeom prst="line">
            <a:avLst/>
          </a:prstGeom>
          <a:ln w="28575">
            <a:solidFill>
              <a:srgbClr val="006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736AE110-E81D-47F4-C3EA-16E157500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20" t="20582" r="35198" b="24257"/>
          <a:stretch/>
        </p:blipFill>
        <p:spPr>
          <a:xfrm>
            <a:off x="347618" y="221052"/>
            <a:ext cx="5308497" cy="64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2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2970;p45">
            <a:extLst>
              <a:ext uri="{FF2B5EF4-FFF2-40B4-BE49-F238E27FC236}">
                <a16:creationId xmlns:a16="http://schemas.microsoft.com/office/drawing/2014/main" id="{B9984C3F-EE6B-41D2-84C2-0445E6189CEC}"/>
              </a:ext>
            </a:extLst>
          </p:cNvPr>
          <p:cNvGrpSpPr/>
          <p:nvPr/>
        </p:nvGrpSpPr>
        <p:grpSpPr>
          <a:xfrm>
            <a:off x="4695110" y="467853"/>
            <a:ext cx="3091200" cy="1228024"/>
            <a:chOff x="3032300" y="1350750"/>
            <a:chExt cx="3091200" cy="558300"/>
          </a:xfrm>
        </p:grpSpPr>
        <p:sp>
          <p:nvSpPr>
            <p:cNvPr id="63" name="Google Shape;2971;p45">
              <a:extLst>
                <a:ext uri="{FF2B5EF4-FFF2-40B4-BE49-F238E27FC236}">
                  <a16:creationId xmlns:a16="http://schemas.microsoft.com/office/drawing/2014/main" id="{DA87D031-4DB3-4AE2-B403-D4739783D2ED}"/>
                </a:ext>
              </a:extLst>
            </p:cNvPr>
            <p:cNvSpPr/>
            <p:nvPr/>
          </p:nvSpPr>
          <p:spPr>
            <a:xfrm>
              <a:off x="3032300" y="1350750"/>
              <a:ext cx="3091200" cy="558300"/>
            </a:xfrm>
            <a:prstGeom prst="roundRect">
              <a:avLst>
                <a:gd name="adj" fmla="val 1673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2972;p45">
              <a:extLst>
                <a:ext uri="{FF2B5EF4-FFF2-40B4-BE49-F238E27FC236}">
                  <a16:creationId xmlns:a16="http://schemas.microsoft.com/office/drawing/2014/main" id="{96A1C3EF-CF93-409F-B9A4-FC0538CCC89E}"/>
                </a:ext>
              </a:extLst>
            </p:cNvPr>
            <p:cNvSpPr/>
            <p:nvPr/>
          </p:nvSpPr>
          <p:spPr>
            <a:xfrm>
              <a:off x="3078050" y="1389300"/>
              <a:ext cx="2999700" cy="481200"/>
            </a:xfrm>
            <a:prstGeom prst="roundRect">
              <a:avLst>
                <a:gd name="adj" fmla="val 1673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endParaRPr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96" name="Google Shape;2796;p43"/>
          <p:cNvSpPr txBox="1">
            <a:spLocks noGrp="1"/>
          </p:cNvSpPr>
          <p:nvPr>
            <p:ph type="title" idx="4294967295"/>
          </p:nvPr>
        </p:nvSpPr>
        <p:spPr>
          <a:xfrm>
            <a:off x="341534" y="556835"/>
            <a:ext cx="4824413" cy="4810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it-IT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Comitato Scientifico</a:t>
            </a:r>
            <a:endParaRPr lang="it-IT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97" name="Google Shape;2797;p43"/>
          <p:cNvGrpSpPr/>
          <p:nvPr/>
        </p:nvGrpSpPr>
        <p:grpSpPr>
          <a:xfrm>
            <a:off x="5478522" y="2593401"/>
            <a:ext cx="1556630" cy="1482628"/>
            <a:chOff x="4002963" y="2345088"/>
            <a:chExt cx="1051500" cy="1051500"/>
          </a:xfrm>
          <a:blipFill>
            <a:blip r:embed="rId3"/>
            <a:stretch>
              <a:fillRect/>
            </a:stretch>
          </a:blipFill>
        </p:grpSpPr>
        <p:sp>
          <p:nvSpPr>
            <p:cNvPr id="2798" name="Google Shape;2798;p43"/>
            <p:cNvSpPr/>
            <p:nvPr/>
          </p:nvSpPr>
          <p:spPr>
            <a:xfrm>
              <a:off x="4002963" y="2345088"/>
              <a:ext cx="1051500" cy="1051500"/>
            </a:xfrm>
            <a:prstGeom prst="ellipse">
              <a:avLst/>
            </a:prstGeom>
            <a:grp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4091125" y="2435213"/>
              <a:ext cx="871250" cy="871250"/>
            </a:xfrm>
            <a:custGeom>
              <a:avLst/>
              <a:gdLst/>
              <a:ahLst/>
              <a:cxnLst/>
              <a:rect l="l" t="t" r="r" b="b"/>
              <a:pathLst>
                <a:path w="34850" h="34850" extrusionOk="0">
                  <a:moveTo>
                    <a:pt x="17419" y="0"/>
                  </a:moveTo>
                  <a:cubicBezTo>
                    <a:pt x="7799" y="0"/>
                    <a:pt x="0" y="7811"/>
                    <a:pt x="0" y="17431"/>
                  </a:cubicBezTo>
                  <a:cubicBezTo>
                    <a:pt x="0" y="27051"/>
                    <a:pt x="7799" y="34850"/>
                    <a:pt x="17419" y="34850"/>
                  </a:cubicBezTo>
                  <a:cubicBezTo>
                    <a:pt x="27039" y="34850"/>
                    <a:pt x="34850" y="27051"/>
                    <a:pt x="34850" y="17431"/>
                  </a:cubicBezTo>
                  <a:cubicBezTo>
                    <a:pt x="34850" y="7811"/>
                    <a:pt x="27039" y="0"/>
                    <a:pt x="17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4155263" y="2499350"/>
              <a:ext cx="742975" cy="742975"/>
            </a:xfrm>
            <a:custGeom>
              <a:avLst/>
              <a:gdLst/>
              <a:ahLst/>
              <a:cxnLst/>
              <a:rect l="l" t="t" r="r" b="b"/>
              <a:pathLst>
                <a:path w="29719" h="29719" extrusionOk="0">
                  <a:moveTo>
                    <a:pt x="14859" y="0"/>
                  </a:moveTo>
                  <a:cubicBezTo>
                    <a:pt x="6668" y="0"/>
                    <a:pt x="0" y="6668"/>
                    <a:pt x="0" y="14859"/>
                  </a:cubicBezTo>
                  <a:cubicBezTo>
                    <a:pt x="0" y="23051"/>
                    <a:pt x="6668" y="29718"/>
                    <a:pt x="14859" y="29718"/>
                  </a:cubicBezTo>
                  <a:cubicBezTo>
                    <a:pt x="23051" y="29718"/>
                    <a:pt x="29718" y="23051"/>
                    <a:pt x="29718" y="14859"/>
                  </a:cubicBezTo>
                  <a:cubicBezTo>
                    <a:pt x="29718" y="6668"/>
                    <a:pt x="23051" y="0"/>
                    <a:pt x="148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17" name="Google Shape;2817;p43"/>
          <p:cNvSpPr/>
          <p:nvPr/>
        </p:nvSpPr>
        <p:spPr>
          <a:xfrm>
            <a:off x="7035152" y="3484377"/>
            <a:ext cx="1750166" cy="1959389"/>
          </a:xfrm>
          <a:custGeom>
            <a:avLst/>
            <a:gdLst/>
            <a:ahLst/>
            <a:cxnLst/>
            <a:rect l="l" t="t" r="r" b="b"/>
            <a:pathLst>
              <a:path w="25399" h="28488" extrusionOk="0">
                <a:moveTo>
                  <a:pt x="25399" y="28488"/>
                </a:moveTo>
                <a:lnTo>
                  <a:pt x="4364" y="28488"/>
                </a:lnTo>
                <a:lnTo>
                  <a:pt x="4364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7ACDF4F-DECA-74FF-5390-7BF354C6320F}"/>
              </a:ext>
            </a:extLst>
          </p:cNvPr>
          <p:cNvGrpSpPr/>
          <p:nvPr/>
        </p:nvGrpSpPr>
        <p:grpSpPr>
          <a:xfrm>
            <a:off x="8739716" y="4340890"/>
            <a:ext cx="1822079" cy="1607551"/>
            <a:chOff x="6200052" y="4542787"/>
            <a:chExt cx="694800" cy="694800"/>
          </a:xfrm>
        </p:grpSpPr>
        <p:sp>
          <p:nvSpPr>
            <p:cNvPr id="2818" name="Google Shape;2818;p43"/>
            <p:cNvSpPr/>
            <p:nvPr/>
          </p:nvSpPr>
          <p:spPr>
            <a:xfrm>
              <a:off x="6200052" y="4542787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9" name="Google Shape;2819;p43"/>
            <p:cNvSpPr/>
            <p:nvPr/>
          </p:nvSpPr>
          <p:spPr>
            <a:xfrm>
              <a:off x="6282137" y="4624887"/>
              <a:ext cx="530629" cy="530601"/>
            </a:xfrm>
            <a:custGeom>
              <a:avLst/>
              <a:gdLst/>
              <a:ahLst/>
              <a:cxnLst/>
              <a:rect l="l" t="t" r="r" b="b"/>
              <a:pathLst>
                <a:path w="18599" h="18598" extrusionOk="0">
                  <a:moveTo>
                    <a:pt x="9300" y="0"/>
                  </a:moveTo>
                  <a:cubicBezTo>
                    <a:pt x="4168" y="0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0"/>
                    <a:pt x="9300" y="0"/>
                  </a:cubicBezTo>
                  <a:close/>
                </a:path>
              </a:pathLst>
            </a:custGeom>
            <a:solidFill>
              <a:srgbClr val="202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0" name="Google Shape;2820;p43"/>
            <p:cNvSpPr/>
            <p:nvPr/>
          </p:nvSpPr>
          <p:spPr>
            <a:xfrm>
              <a:off x="6337000" y="4679735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3F42A4F-A5CA-0C33-407E-FD888FDF495C}"/>
              </a:ext>
            </a:extLst>
          </p:cNvPr>
          <p:cNvGrpSpPr/>
          <p:nvPr/>
        </p:nvGrpSpPr>
        <p:grpSpPr>
          <a:xfrm>
            <a:off x="1848807" y="1676936"/>
            <a:ext cx="1623373" cy="1469735"/>
            <a:chOff x="1309286" y="1093706"/>
            <a:chExt cx="694800" cy="694800"/>
          </a:xfrm>
        </p:grpSpPr>
        <p:sp>
          <p:nvSpPr>
            <p:cNvPr id="2831" name="Google Shape;2831;p43"/>
            <p:cNvSpPr/>
            <p:nvPr/>
          </p:nvSpPr>
          <p:spPr>
            <a:xfrm>
              <a:off x="1309286" y="1093706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2" name="Google Shape;2832;p43"/>
            <p:cNvSpPr/>
            <p:nvPr/>
          </p:nvSpPr>
          <p:spPr>
            <a:xfrm>
              <a:off x="1391371" y="1175791"/>
              <a:ext cx="530629" cy="530629"/>
            </a:xfrm>
            <a:custGeom>
              <a:avLst/>
              <a:gdLst/>
              <a:ahLst/>
              <a:cxnLst/>
              <a:rect l="l" t="t" r="r" b="b"/>
              <a:pathLst>
                <a:path w="18599" h="18599" extrusionOk="0">
                  <a:moveTo>
                    <a:pt x="9300" y="1"/>
                  </a:moveTo>
                  <a:cubicBezTo>
                    <a:pt x="4168" y="1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1"/>
                    <a:pt x="9300" y="1"/>
                  </a:cubicBez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3" name="Google Shape;2833;p43"/>
            <p:cNvSpPr/>
            <p:nvPr/>
          </p:nvSpPr>
          <p:spPr>
            <a:xfrm>
              <a:off x="1446234" y="1230654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49" name="Google Shape;2849;p43"/>
          <p:cNvSpPr/>
          <p:nvPr/>
        </p:nvSpPr>
        <p:spPr>
          <a:xfrm>
            <a:off x="3472178" y="2348909"/>
            <a:ext cx="2190767" cy="492542"/>
          </a:xfrm>
          <a:custGeom>
            <a:avLst/>
            <a:gdLst/>
            <a:ahLst/>
            <a:cxnLst/>
            <a:rect l="l" t="t" r="r" b="b"/>
            <a:pathLst>
              <a:path w="41040" h="23291" extrusionOk="0">
                <a:moveTo>
                  <a:pt x="0" y="0"/>
                </a:moveTo>
                <a:lnTo>
                  <a:pt x="41040" y="0"/>
                </a:lnTo>
                <a:lnTo>
                  <a:pt x="41040" y="23291"/>
                </a:ln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D8078ADC-DABF-0666-9BEC-4EDFF1BEF1ED}"/>
              </a:ext>
            </a:extLst>
          </p:cNvPr>
          <p:cNvGrpSpPr/>
          <p:nvPr/>
        </p:nvGrpSpPr>
        <p:grpSpPr>
          <a:xfrm>
            <a:off x="3465946" y="3188379"/>
            <a:ext cx="1497130" cy="1440129"/>
            <a:chOff x="1506120" y="2353048"/>
            <a:chExt cx="1272438" cy="1243748"/>
          </a:xfrm>
        </p:grpSpPr>
        <p:sp>
          <p:nvSpPr>
            <p:cNvPr id="2868" name="Google Shape;2868;p43"/>
            <p:cNvSpPr/>
            <p:nvPr/>
          </p:nvSpPr>
          <p:spPr>
            <a:xfrm>
              <a:off x="1506120" y="2353048"/>
              <a:ext cx="1272438" cy="1243748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9" name="Google Shape;2869;p43"/>
            <p:cNvSpPr/>
            <p:nvPr/>
          </p:nvSpPr>
          <p:spPr>
            <a:xfrm>
              <a:off x="1656686" y="2500219"/>
              <a:ext cx="971302" cy="949401"/>
            </a:xfrm>
            <a:custGeom>
              <a:avLst/>
              <a:gdLst/>
              <a:ahLst/>
              <a:cxnLst/>
              <a:rect l="l" t="t" r="r" b="b"/>
              <a:pathLst>
                <a:path w="18598" h="18598" extrusionOk="0">
                  <a:moveTo>
                    <a:pt x="9299" y="0"/>
                  </a:moveTo>
                  <a:cubicBezTo>
                    <a:pt x="4167" y="0"/>
                    <a:pt x="0" y="4167"/>
                    <a:pt x="0" y="9299"/>
                  </a:cubicBezTo>
                  <a:cubicBezTo>
                    <a:pt x="0" y="14442"/>
                    <a:pt x="4167" y="18598"/>
                    <a:pt x="9299" y="18598"/>
                  </a:cubicBezTo>
                  <a:cubicBezTo>
                    <a:pt x="14443" y="18598"/>
                    <a:pt x="18598" y="14442"/>
                    <a:pt x="18598" y="9299"/>
                  </a:cubicBezTo>
                  <a:cubicBezTo>
                    <a:pt x="18598" y="4167"/>
                    <a:pt x="14443" y="0"/>
                    <a:pt x="9299" y="0"/>
                  </a:cubicBezTo>
                  <a:close/>
                </a:path>
              </a:pathLst>
            </a:custGeom>
            <a:solidFill>
              <a:srgbClr val="468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0" name="Google Shape;2870;p43"/>
            <p:cNvSpPr/>
            <p:nvPr/>
          </p:nvSpPr>
          <p:spPr>
            <a:xfrm>
              <a:off x="1757117" y="2598361"/>
              <a:ext cx="770440" cy="753121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1"/>
                  </a:moveTo>
                  <a:cubicBezTo>
                    <a:pt x="3310" y="1"/>
                    <a:pt x="0" y="3311"/>
                    <a:pt x="0" y="7371"/>
                  </a:cubicBezTo>
                  <a:cubicBezTo>
                    <a:pt x="0" y="11443"/>
                    <a:pt x="3310" y="14753"/>
                    <a:pt x="7370" y="14753"/>
                  </a:cubicBezTo>
                  <a:cubicBezTo>
                    <a:pt x="11442" y="14753"/>
                    <a:pt x="14752" y="11443"/>
                    <a:pt x="14752" y="7371"/>
                  </a:cubicBezTo>
                  <a:cubicBezTo>
                    <a:pt x="14752" y="3311"/>
                    <a:pt x="11442" y="1"/>
                    <a:pt x="7370" y="1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AB46F1E-F0E4-9B56-9118-E60A5327CD3C}"/>
              </a:ext>
            </a:extLst>
          </p:cNvPr>
          <p:cNvGrpSpPr/>
          <p:nvPr/>
        </p:nvGrpSpPr>
        <p:grpSpPr>
          <a:xfrm>
            <a:off x="5522090" y="4175619"/>
            <a:ext cx="1740104" cy="668494"/>
            <a:chOff x="4066336" y="3266173"/>
            <a:chExt cx="1432201" cy="668494"/>
          </a:xfrm>
        </p:grpSpPr>
        <p:sp>
          <p:nvSpPr>
            <p:cNvPr id="4" name="Google Shape;2835;p43">
              <a:extLst>
                <a:ext uri="{FF2B5EF4-FFF2-40B4-BE49-F238E27FC236}">
                  <a16:creationId xmlns:a16="http://schemas.microsoft.com/office/drawing/2014/main" id="{D5B8A8C3-09D1-E938-E272-C007DFC8C205}"/>
                </a:ext>
              </a:extLst>
            </p:cNvPr>
            <p:cNvSpPr txBox="1"/>
            <p:nvPr/>
          </p:nvSpPr>
          <p:spPr>
            <a:xfrm>
              <a:off x="4066337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Loredana Sasso</a:t>
              </a:r>
            </a:p>
          </p:txBody>
        </p:sp>
        <p:sp>
          <p:nvSpPr>
            <p:cNvPr id="5" name="Google Shape;2836;p43">
              <a:extLst>
                <a:ext uri="{FF2B5EF4-FFF2-40B4-BE49-F238E27FC236}">
                  <a16:creationId xmlns:a16="http://schemas.microsoft.com/office/drawing/2014/main" id="{1329ECF9-DBFA-6233-C725-CE0F38685DD2}"/>
                </a:ext>
              </a:extLst>
            </p:cNvPr>
            <p:cNvSpPr txBox="1"/>
            <p:nvPr/>
          </p:nvSpPr>
          <p:spPr>
            <a:xfrm>
              <a:off x="4066336" y="3635567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Direttore Scientifico CERSI</a:t>
              </a:r>
            </a:p>
          </p:txBody>
        </p:sp>
      </p:grpSp>
      <p:sp>
        <p:nvSpPr>
          <p:cNvPr id="2830" name="Google Shape;2830;p43"/>
          <p:cNvSpPr/>
          <p:nvPr/>
        </p:nvSpPr>
        <p:spPr>
          <a:xfrm>
            <a:off x="6993776" y="1727641"/>
            <a:ext cx="693838" cy="1375791"/>
          </a:xfrm>
          <a:custGeom>
            <a:avLst/>
            <a:gdLst/>
            <a:ahLst/>
            <a:cxnLst/>
            <a:rect l="l" t="t" r="r" b="b"/>
            <a:pathLst>
              <a:path w="25595" h="36529" extrusionOk="0">
                <a:moveTo>
                  <a:pt x="25595" y="0"/>
                </a:moveTo>
                <a:lnTo>
                  <a:pt x="9316" y="0"/>
                </a:lnTo>
                <a:lnTo>
                  <a:pt x="9316" y="36529"/>
                </a:lnTo>
                <a:lnTo>
                  <a:pt x="0" y="36529"/>
                </a:ln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61D27A0-BD28-29BD-D994-B8EED6D98661}"/>
              </a:ext>
            </a:extLst>
          </p:cNvPr>
          <p:cNvGrpSpPr/>
          <p:nvPr/>
        </p:nvGrpSpPr>
        <p:grpSpPr>
          <a:xfrm>
            <a:off x="7798160" y="1013650"/>
            <a:ext cx="1684083" cy="1541072"/>
            <a:chOff x="7005089" y="946452"/>
            <a:chExt cx="694800" cy="694800"/>
          </a:xfrm>
        </p:grpSpPr>
        <p:sp>
          <p:nvSpPr>
            <p:cNvPr id="8" name="Google Shape;2831;p43">
              <a:extLst>
                <a:ext uri="{FF2B5EF4-FFF2-40B4-BE49-F238E27FC236}">
                  <a16:creationId xmlns:a16="http://schemas.microsoft.com/office/drawing/2014/main" id="{27E82633-221B-9275-81CA-70927ABB743C}"/>
                </a:ext>
              </a:extLst>
            </p:cNvPr>
            <p:cNvSpPr/>
            <p:nvPr/>
          </p:nvSpPr>
          <p:spPr>
            <a:xfrm>
              <a:off x="7005089" y="946452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2832;p43">
              <a:extLst>
                <a:ext uri="{FF2B5EF4-FFF2-40B4-BE49-F238E27FC236}">
                  <a16:creationId xmlns:a16="http://schemas.microsoft.com/office/drawing/2014/main" id="{D1C19159-1F0C-8B4E-B4F8-5A1BF192A079}"/>
                </a:ext>
              </a:extLst>
            </p:cNvPr>
            <p:cNvSpPr/>
            <p:nvPr/>
          </p:nvSpPr>
          <p:spPr>
            <a:xfrm>
              <a:off x="7087174" y="1028537"/>
              <a:ext cx="530629" cy="530629"/>
            </a:xfrm>
            <a:custGeom>
              <a:avLst/>
              <a:gdLst/>
              <a:ahLst/>
              <a:cxnLst/>
              <a:rect l="l" t="t" r="r" b="b"/>
              <a:pathLst>
                <a:path w="18599" h="18599" extrusionOk="0">
                  <a:moveTo>
                    <a:pt x="9300" y="1"/>
                  </a:moveTo>
                  <a:cubicBezTo>
                    <a:pt x="4168" y="1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1"/>
                    <a:pt x="9300" y="1"/>
                  </a:cubicBez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2833;p43">
              <a:extLst>
                <a:ext uri="{FF2B5EF4-FFF2-40B4-BE49-F238E27FC236}">
                  <a16:creationId xmlns:a16="http://schemas.microsoft.com/office/drawing/2014/main" id="{FDF5CAA2-D845-8736-DB21-FDA2E3A413ED}"/>
                </a:ext>
              </a:extLst>
            </p:cNvPr>
            <p:cNvSpPr/>
            <p:nvPr/>
          </p:nvSpPr>
          <p:spPr>
            <a:xfrm>
              <a:off x="7142037" y="1083400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87" name="Google Shape;2887;p43"/>
          <p:cNvSpPr/>
          <p:nvPr/>
        </p:nvSpPr>
        <p:spPr>
          <a:xfrm>
            <a:off x="3335368" y="3679318"/>
            <a:ext cx="2256620" cy="1501746"/>
          </a:xfrm>
          <a:custGeom>
            <a:avLst/>
            <a:gdLst/>
            <a:ahLst/>
            <a:cxnLst/>
            <a:rect l="l" t="t" r="r" b="b"/>
            <a:pathLst>
              <a:path w="24369" h="28586" extrusionOk="0">
                <a:moveTo>
                  <a:pt x="0" y="28586"/>
                </a:moveTo>
                <a:lnTo>
                  <a:pt x="24369" y="28586"/>
                </a:lnTo>
                <a:lnTo>
                  <a:pt x="24369" y="0"/>
                </a:ln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3D4969B-9726-192C-B7C4-E6F7AEC07F83}"/>
              </a:ext>
            </a:extLst>
          </p:cNvPr>
          <p:cNvGrpSpPr/>
          <p:nvPr/>
        </p:nvGrpSpPr>
        <p:grpSpPr>
          <a:xfrm>
            <a:off x="1822582" y="4472677"/>
            <a:ext cx="1497130" cy="1501745"/>
            <a:chOff x="6200052" y="4542787"/>
            <a:chExt cx="694800" cy="694800"/>
          </a:xfrm>
        </p:grpSpPr>
        <p:sp>
          <p:nvSpPr>
            <p:cNvPr id="22" name="Google Shape;2818;p43">
              <a:extLst>
                <a:ext uri="{FF2B5EF4-FFF2-40B4-BE49-F238E27FC236}">
                  <a16:creationId xmlns:a16="http://schemas.microsoft.com/office/drawing/2014/main" id="{EB9A89CF-65E9-C2D5-902C-1E2D61FD1377}"/>
                </a:ext>
              </a:extLst>
            </p:cNvPr>
            <p:cNvSpPr/>
            <p:nvPr/>
          </p:nvSpPr>
          <p:spPr>
            <a:xfrm>
              <a:off x="6200052" y="4542787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819;p43">
              <a:extLst>
                <a:ext uri="{FF2B5EF4-FFF2-40B4-BE49-F238E27FC236}">
                  <a16:creationId xmlns:a16="http://schemas.microsoft.com/office/drawing/2014/main" id="{189F3974-F3ED-8D70-27ED-CDF6C00B9E1B}"/>
                </a:ext>
              </a:extLst>
            </p:cNvPr>
            <p:cNvSpPr/>
            <p:nvPr/>
          </p:nvSpPr>
          <p:spPr>
            <a:xfrm>
              <a:off x="6282137" y="4624887"/>
              <a:ext cx="530629" cy="530601"/>
            </a:xfrm>
            <a:custGeom>
              <a:avLst/>
              <a:gdLst/>
              <a:ahLst/>
              <a:cxnLst/>
              <a:rect l="l" t="t" r="r" b="b"/>
              <a:pathLst>
                <a:path w="18599" h="18598" extrusionOk="0">
                  <a:moveTo>
                    <a:pt x="9300" y="0"/>
                  </a:moveTo>
                  <a:cubicBezTo>
                    <a:pt x="4168" y="0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0"/>
                    <a:pt x="9300" y="0"/>
                  </a:cubicBezTo>
                  <a:close/>
                </a:path>
              </a:pathLst>
            </a:custGeom>
            <a:solidFill>
              <a:srgbClr val="202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820;p43">
              <a:extLst>
                <a:ext uri="{FF2B5EF4-FFF2-40B4-BE49-F238E27FC236}">
                  <a16:creationId xmlns:a16="http://schemas.microsoft.com/office/drawing/2014/main" id="{8404B8AF-AB88-B8C9-30F6-119CA726BE96}"/>
                </a:ext>
              </a:extLst>
            </p:cNvPr>
            <p:cNvSpPr/>
            <p:nvPr/>
          </p:nvSpPr>
          <p:spPr>
            <a:xfrm>
              <a:off x="6337000" y="4679735"/>
              <a:ext cx="420903" cy="420903"/>
            </a:xfrm>
            <a:custGeom>
              <a:avLst/>
              <a:gdLst/>
              <a:ahLst/>
              <a:cxnLst/>
              <a:rect l="l" t="t" r="r" b="b"/>
              <a:pathLst>
                <a:path w="14753" h="14753" extrusionOk="0">
                  <a:moveTo>
                    <a:pt x="7371" y="0"/>
                  </a:moveTo>
                  <a:cubicBezTo>
                    <a:pt x="3311" y="0"/>
                    <a:pt x="1" y="3310"/>
                    <a:pt x="1" y="7382"/>
                  </a:cubicBezTo>
                  <a:cubicBezTo>
                    <a:pt x="1" y="11442"/>
                    <a:pt x="3311" y="14752"/>
                    <a:pt x="7371" y="14752"/>
                  </a:cubicBezTo>
                  <a:cubicBezTo>
                    <a:pt x="11443" y="14752"/>
                    <a:pt x="14753" y="11442"/>
                    <a:pt x="14753" y="7382"/>
                  </a:cubicBezTo>
                  <a:cubicBezTo>
                    <a:pt x="14753" y="3310"/>
                    <a:pt x="11443" y="0"/>
                    <a:pt x="7371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20AAC749-C54F-167C-7C24-FC2D27D50CA4}"/>
              </a:ext>
            </a:extLst>
          </p:cNvPr>
          <p:cNvGrpSpPr/>
          <p:nvPr/>
        </p:nvGrpSpPr>
        <p:grpSpPr>
          <a:xfrm>
            <a:off x="3209949" y="5327441"/>
            <a:ext cx="2628771" cy="564600"/>
            <a:chOff x="4066337" y="3266173"/>
            <a:chExt cx="1432200" cy="564600"/>
          </a:xfrm>
        </p:grpSpPr>
        <p:sp>
          <p:nvSpPr>
            <p:cNvPr id="32" name="Google Shape;2835;p43">
              <a:extLst>
                <a:ext uri="{FF2B5EF4-FFF2-40B4-BE49-F238E27FC236}">
                  <a16:creationId xmlns:a16="http://schemas.microsoft.com/office/drawing/2014/main" id="{76D2D56B-5EC9-5C08-73BD-58C0A3092871}"/>
                </a:ext>
              </a:extLst>
            </p:cNvPr>
            <p:cNvSpPr txBox="1"/>
            <p:nvPr/>
          </p:nvSpPr>
          <p:spPr>
            <a:xfrm>
              <a:off x="4066337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Gennaro Rocco</a:t>
              </a:r>
            </a:p>
          </p:txBody>
        </p:sp>
        <p:sp>
          <p:nvSpPr>
            <p:cNvPr id="33" name="Google Shape;2836;p43">
              <a:extLst>
                <a:ext uri="{FF2B5EF4-FFF2-40B4-BE49-F238E27FC236}">
                  <a16:creationId xmlns:a16="http://schemas.microsoft.com/office/drawing/2014/main" id="{E2014150-603D-167E-FDD0-A74B5A9038FB}"/>
                </a:ext>
              </a:extLst>
            </p:cNvPr>
            <p:cNvSpPr txBox="1"/>
            <p:nvPr/>
          </p:nvSpPr>
          <p:spPr>
            <a:xfrm>
              <a:off x="4066337" y="3531673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Centro di Eccellenza per la Cultura e la Ricerca Infermieristica (CECRI)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BDD7C11A-4559-5B3C-47F6-C3D9D75357CC}"/>
              </a:ext>
            </a:extLst>
          </p:cNvPr>
          <p:cNvGrpSpPr/>
          <p:nvPr/>
        </p:nvGrpSpPr>
        <p:grpSpPr>
          <a:xfrm>
            <a:off x="1715117" y="3562887"/>
            <a:ext cx="1740103" cy="564600"/>
            <a:chOff x="4066337" y="3266173"/>
            <a:chExt cx="1432200" cy="564600"/>
          </a:xfrm>
        </p:grpSpPr>
        <p:sp>
          <p:nvSpPr>
            <p:cNvPr id="35" name="Google Shape;2835;p43">
              <a:extLst>
                <a:ext uri="{FF2B5EF4-FFF2-40B4-BE49-F238E27FC236}">
                  <a16:creationId xmlns:a16="http://schemas.microsoft.com/office/drawing/2014/main" id="{F80BE2ED-CAD9-EBB4-D6C2-62D817C78599}"/>
                </a:ext>
              </a:extLst>
            </p:cNvPr>
            <p:cNvSpPr txBox="1"/>
            <p:nvPr/>
          </p:nvSpPr>
          <p:spPr>
            <a:xfrm>
              <a:off x="4066337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Rosaria Alvaro</a:t>
              </a:r>
            </a:p>
          </p:txBody>
        </p:sp>
        <p:sp>
          <p:nvSpPr>
            <p:cNvPr id="36" name="Google Shape;2836;p43">
              <a:extLst>
                <a:ext uri="{FF2B5EF4-FFF2-40B4-BE49-F238E27FC236}">
                  <a16:creationId xmlns:a16="http://schemas.microsoft.com/office/drawing/2014/main" id="{3861BF0B-9037-1AC2-AD04-9A9BB6D541D6}"/>
                </a:ext>
              </a:extLst>
            </p:cNvPr>
            <p:cNvSpPr txBox="1"/>
            <p:nvPr/>
          </p:nvSpPr>
          <p:spPr>
            <a:xfrm>
              <a:off x="4066337" y="3531673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 Tor Vergata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B76260CC-68B2-6D8B-352E-37EFB5FCBCBC}"/>
              </a:ext>
            </a:extLst>
          </p:cNvPr>
          <p:cNvGrpSpPr/>
          <p:nvPr/>
        </p:nvGrpSpPr>
        <p:grpSpPr>
          <a:xfrm>
            <a:off x="3255952" y="1798179"/>
            <a:ext cx="2098337" cy="542864"/>
            <a:chOff x="4030760" y="3266173"/>
            <a:chExt cx="1467777" cy="542864"/>
          </a:xfrm>
        </p:grpSpPr>
        <p:sp>
          <p:nvSpPr>
            <p:cNvPr id="38" name="Google Shape;2835;p43">
              <a:extLst>
                <a:ext uri="{FF2B5EF4-FFF2-40B4-BE49-F238E27FC236}">
                  <a16:creationId xmlns:a16="http://schemas.microsoft.com/office/drawing/2014/main" id="{B5B30E25-5682-2A21-0E81-0D6488E38520}"/>
                </a:ext>
              </a:extLst>
            </p:cNvPr>
            <p:cNvSpPr txBox="1"/>
            <p:nvPr/>
          </p:nvSpPr>
          <p:spPr>
            <a:xfrm>
              <a:off x="4066337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6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Annamaria Bagnasco</a:t>
              </a:r>
            </a:p>
          </p:txBody>
        </p:sp>
        <p:sp>
          <p:nvSpPr>
            <p:cNvPr id="39" name="Google Shape;2836;p43">
              <a:extLst>
                <a:ext uri="{FF2B5EF4-FFF2-40B4-BE49-F238E27FC236}">
                  <a16:creationId xmlns:a16="http://schemas.microsoft.com/office/drawing/2014/main" id="{441528D3-AABA-C2A0-350B-EC38E94AE3EA}"/>
                </a:ext>
              </a:extLst>
            </p:cNvPr>
            <p:cNvSpPr txBox="1"/>
            <p:nvPr/>
          </p:nvSpPr>
          <p:spPr>
            <a:xfrm>
              <a:off x="4030760" y="3509937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 di Genova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DF9AC7D8-FFF2-062C-153B-E6CF63867AEA}"/>
              </a:ext>
            </a:extLst>
          </p:cNvPr>
          <p:cNvGrpSpPr/>
          <p:nvPr/>
        </p:nvGrpSpPr>
        <p:grpSpPr>
          <a:xfrm>
            <a:off x="8840278" y="738967"/>
            <a:ext cx="1740103" cy="564600"/>
            <a:chOff x="4066337" y="3266173"/>
            <a:chExt cx="1432200" cy="564600"/>
          </a:xfrm>
        </p:grpSpPr>
        <p:sp>
          <p:nvSpPr>
            <p:cNvPr id="41" name="Google Shape;2835;p43">
              <a:extLst>
                <a:ext uri="{FF2B5EF4-FFF2-40B4-BE49-F238E27FC236}">
                  <a16:creationId xmlns:a16="http://schemas.microsoft.com/office/drawing/2014/main" id="{8B82D028-3FF4-32E3-2C09-3E23FA093098}"/>
                </a:ext>
              </a:extLst>
            </p:cNvPr>
            <p:cNvSpPr txBox="1"/>
            <p:nvPr/>
          </p:nvSpPr>
          <p:spPr>
            <a:xfrm>
              <a:off x="4066337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Loreto Lancia</a:t>
              </a:r>
            </a:p>
          </p:txBody>
        </p:sp>
        <p:sp>
          <p:nvSpPr>
            <p:cNvPr id="42" name="Google Shape;2836;p43">
              <a:extLst>
                <a:ext uri="{FF2B5EF4-FFF2-40B4-BE49-F238E27FC236}">
                  <a16:creationId xmlns:a16="http://schemas.microsoft.com/office/drawing/2014/main" id="{0DCAC74F-1227-DD22-6F30-466E01450455}"/>
                </a:ext>
              </a:extLst>
            </p:cNvPr>
            <p:cNvSpPr txBox="1"/>
            <p:nvPr/>
          </p:nvSpPr>
          <p:spPr>
            <a:xfrm>
              <a:off x="4066337" y="3531673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 degli Studi dell’Aquila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C7142561-149A-A36D-6DB6-249F5FF527A4}"/>
              </a:ext>
            </a:extLst>
          </p:cNvPr>
          <p:cNvGrpSpPr/>
          <p:nvPr/>
        </p:nvGrpSpPr>
        <p:grpSpPr>
          <a:xfrm>
            <a:off x="7262195" y="4819796"/>
            <a:ext cx="1477521" cy="564600"/>
            <a:chOff x="4066337" y="3266173"/>
            <a:chExt cx="1432200" cy="564600"/>
          </a:xfrm>
        </p:grpSpPr>
        <p:sp>
          <p:nvSpPr>
            <p:cNvPr id="44" name="Google Shape;2835;p43">
              <a:extLst>
                <a:ext uri="{FF2B5EF4-FFF2-40B4-BE49-F238E27FC236}">
                  <a16:creationId xmlns:a16="http://schemas.microsoft.com/office/drawing/2014/main" id="{7F711C1B-9B80-DE5D-B927-05E5666F36B7}"/>
                </a:ext>
              </a:extLst>
            </p:cNvPr>
            <p:cNvSpPr txBox="1"/>
            <p:nvPr/>
          </p:nvSpPr>
          <p:spPr>
            <a:xfrm>
              <a:off x="4066337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6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Laura Rasero</a:t>
              </a:r>
            </a:p>
          </p:txBody>
        </p:sp>
        <p:sp>
          <p:nvSpPr>
            <p:cNvPr id="45" name="Google Shape;2836;p43">
              <a:extLst>
                <a:ext uri="{FF2B5EF4-FFF2-40B4-BE49-F238E27FC236}">
                  <a16:creationId xmlns:a16="http://schemas.microsoft.com/office/drawing/2014/main" id="{F3C7F7F0-0D79-E215-54B6-DCF383097943}"/>
                </a:ext>
              </a:extLst>
            </p:cNvPr>
            <p:cNvSpPr txBox="1"/>
            <p:nvPr/>
          </p:nvSpPr>
          <p:spPr>
            <a:xfrm>
              <a:off x="4066337" y="3531673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1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 degli studi di Firenze</a:t>
              </a:r>
            </a:p>
          </p:txBody>
        </p:sp>
      </p:grpSp>
      <p:cxnSp>
        <p:nvCxnSpPr>
          <p:cNvPr id="46" name="Google Shape;2867;p43">
            <a:extLst>
              <a:ext uri="{FF2B5EF4-FFF2-40B4-BE49-F238E27FC236}">
                <a16:creationId xmlns:a16="http://schemas.microsoft.com/office/drawing/2014/main" id="{0779D8B5-745B-E860-29E1-7B5D3D04CC31}"/>
              </a:ext>
            </a:extLst>
          </p:cNvPr>
          <p:cNvCxnSpPr>
            <a:cxnSpLocks/>
            <a:endCxn id="48" idx="2"/>
          </p:cNvCxnSpPr>
          <p:nvPr/>
        </p:nvCxnSpPr>
        <p:spPr>
          <a:xfrm flipV="1">
            <a:off x="7045406" y="3475194"/>
            <a:ext cx="442990" cy="9183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F5D56436-8CBE-2934-178C-1A8CAFC50FA2}"/>
              </a:ext>
            </a:extLst>
          </p:cNvPr>
          <p:cNvGrpSpPr/>
          <p:nvPr/>
        </p:nvGrpSpPr>
        <p:grpSpPr>
          <a:xfrm>
            <a:off x="7488396" y="2715268"/>
            <a:ext cx="1684084" cy="1519848"/>
            <a:chOff x="1506120" y="2353048"/>
            <a:chExt cx="1272438" cy="1243748"/>
          </a:xfrm>
        </p:grpSpPr>
        <p:sp>
          <p:nvSpPr>
            <p:cNvPr id="48" name="Google Shape;2868;p43">
              <a:extLst>
                <a:ext uri="{FF2B5EF4-FFF2-40B4-BE49-F238E27FC236}">
                  <a16:creationId xmlns:a16="http://schemas.microsoft.com/office/drawing/2014/main" id="{5C649402-5B06-B810-1928-99EF0D687D14}"/>
                </a:ext>
              </a:extLst>
            </p:cNvPr>
            <p:cNvSpPr/>
            <p:nvPr/>
          </p:nvSpPr>
          <p:spPr>
            <a:xfrm>
              <a:off x="1506120" y="2353048"/>
              <a:ext cx="1272438" cy="1243748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869;p43">
              <a:extLst>
                <a:ext uri="{FF2B5EF4-FFF2-40B4-BE49-F238E27FC236}">
                  <a16:creationId xmlns:a16="http://schemas.microsoft.com/office/drawing/2014/main" id="{C24351F2-43B9-43DC-7501-257C05891A3F}"/>
                </a:ext>
              </a:extLst>
            </p:cNvPr>
            <p:cNvSpPr/>
            <p:nvPr/>
          </p:nvSpPr>
          <p:spPr>
            <a:xfrm>
              <a:off x="1656686" y="2500219"/>
              <a:ext cx="971302" cy="949401"/>
            </a:xfrm>
            <a:custGeom>
              <a:avLst/>
              <a:gdLst/>
              <a:ahLst/>
              <a:cxnLst/>
              <a:rect l="l" t="t" r="r" b="b"/>
              <a:pathLst>
                <a:path w="18598" h="18598" extrusionOk="0">
                  <a:moveTo>
                    <a:pt x="9299" y="0"/>
                  </a:moveTo>
                  <a:cubicBezTo>
                    <a:pt x="4167" y="0"/>
                    <a:pt x="0" y="4167"/>
                    <a:pt x="0" y="9299"/>
                  </a:cubicBezTo>
                  <a:cubicBezTo>
                    <a:pt x="0" y="14442"/>
                    <a:pt x="4167" y="18598"/>
                    <a:pt x="9299" y="18598"/>
                  </a:cubicBezTo>
                  <a:cubicBezTo>
                    <a:pt x="14443" y="18598"/>
                    <a:pt x="18598" y="14442"/>
                    <a:pt x="18598" y="9299"/>
                  </a:cubicBezTo>
                  <a:cubicBezTo>
                    <a:pt x="18598" y="4167"/>
                    <a:pt x="14443" y="0"/>
                    <a:pt x="9299" y="0"/>
                  </a:cubicBezTo>
                  <a:close/>
                </a:path>
              </a:pathLst>
            </a:custGeom>
            <a:solidFill>
              <a:srgbClr val="468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870;p43">
              <a:extLst>
                <a:ext uri="{FF2B5EF4-FFF2-40B4-BE49-F238E27FC236}">
                  <a16:creationId xmlns:a16="http://schemas.microsoft.com/office/drawing/2014/main" id="{969C768D-D3D9-C0DF-2B76-1349AEA68CCE}"/>
                </a:ext>
              </a:extLst>
            </p:cNvPr>
            <p:cNvSpPr/>
            <p:nvPr/>
          </p:nvSpPr>
          <p:spPr>
            <a:xfrm>
              <a:off x="1757117" y="2598361"/>
              <a:ext cx="770440" cy="753121"/>
            </a:xfrm>
            <a:custGeom>
              <a:avLst/>
              <a:gdLst/>
              <a:ahLst/>
              <a:cxnLst/>
              <a:rect l="l" t="t" r="r" b="b"/>
              <a:pathLst>
                <a:path w="14752" h="14753" extrusionOk="0">
                  <a:moveTo>
                    <a:pt x="7370" y="1"/>
                  </a:moveTo>
                  <a:cubicBezTo>
                    <a:pt x="3310" y="1"/>
                    <a:pt x="0" y="3311"/>
                    <a:pt x="0" y="7371"/>
                  </a:cubicBezTo>
                  <a:cubicBezTo>
                    <a:pt x="0" y="11443"/>
                    <a:pt x="3310" y="14753"/>
                    <a:pt x="7370" y="14753"/>
                  </a:cubicBezTo>
                  <a:cubicBezTo>
                    <a:pt x="11442" y="14753"/>
                    <a:pt x="14752" y="11443"/>
                    <a:pt x="14752" y="7371"/>
                  </a:cubicBezTo>
                  <a:cubicBezTo>
                    <a:pt x="14752" y="3311"/>
                    <a:pt x="11442" y="1"/>
                    <a:pt x="7370" y="1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B616F3FA-8E77-C2DF-04B3-360639F6B51D}"/>
              </a:ext>
            </a:extLst>
          </p:cNvPr>
          <p:cNvGrpSpPr/>
          <p:nvPr/>
        </p:nvGrpSpPr>
        <p:grpSpPr>
          <a:xfrm>
            <a:off x="8992446" y="3080428"/>
            <a:ext cx="1740105" cy="780492"/>
            <a:chOff x="4066336" y="3266173"/>
            <a:chExt cx="1432201" cy="564600"/>
          </a:xfrm>
        </p:grpSpPr>
        <p:sp>
          <p:nvSpPr>
            <p:cNvPr id="53" name="Google Shape;2835;p43">
              <a:extLst>
                <a:ext uri="{FF2B5EF4-FFF2-40B4-BE49-F238E27FC236}">
                  <a16:creationId xmlns:a16="http://schemas.microsoft.com/office/drawing/2014/main" id="{DC6EFB28-8345-B035-4CD9-9BBF32ED40B9}"/>
                </a:ext>
              </a:extLst>
            </p:cNvPr>
            <p:cNvSpPr txBox="1"/>
            <p:nvPr/>
          </p:nvSpPr>
          <p:spPr>
            <a:xfrm>
              <a:off x="4066336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Duilio Manara</a:t>
              </a:r>
            </a:p>
          </p:txBody>
        </p:sp>
        <p:sp>
          <p:nvSpPr>
            <p:cNvPr id="54" name="Google Shape;2836;p43">
              <a:extLst>
                <a:ext uri="{FF2B5EF4-FFF2-40B4-BE49-F238E27FC236}">
                  <a16:creationId xmlns:a16="http://schemas.microsoft.com/office/drawing/2014/main" id="{AF6BB8D4-7A94-E5DA-4E64-96503FBD9604}"/>
                </a:ext>
              </a:extLst>
            </p:cNvPr>
            <p:cNvSpPr txBox="1"/>
            <p:nvPr/>
          </p:nvSpPr>
          <p:spPr>
            <a:xfrm>
              <a:off x="4066337" y="3531673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Center for Nursing Research and Innovation (CeNRI), UniSR</a:t>
              </a:r>
            </a:p>
          </p:txBody>
        </p:sp>
      </p:grpSp>
      <p:sp>
        <p:nvSpPr>
          <p:cNvPr id="57" name="Google Shape;2887;p43">
            <a:extLst>
              <a:ext uri="{FF2B5EF4-FFF2-40B4-BE49-F238E27FC236}">
                <a16:creationId xmlns:a16="http://schemas.microsoft.com/office/drawing/2014/main" id="{B6CC1103-1403-804C-B1BE-AF0A75784B20}"/>
              </a:ext>
            </a:extLst>
          </p:cNvPr>
          <p:cNvSpPr/>
          <p:nvPr/>
        </p:nvSpPr>
        <p:spPr>
          <a:xfrm rot="10800000">
            <a:off x="4230914" y="2961840"/>
            <a:ext cx="1367868" cy="236834"/>
          </a:xfrm>
          <a:custGeom>
            <a:avLst/>
            <a:gdLst/>
            <a:ahLst/>
            <a:cxnLst/>
            <a:rect l="l" t="t" r="r" b="b"/>
            <a:pathLst>
              <a:path w="24369" h="28586" extrusionOk="0">
                <a:moveTo>
                  <a:pt x="0" y="28586"/>
                </a:moveTo>
                <a:lnTo>
                  <a:pt x="24369" y="28586"/>
                </a:lnTo>
                <a:lnTo>
                  <a:pt x="24369" y="0"/>
                </a:ln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Google Shape;2867;p43">
            <a:extLst>
              <a:ext uri="{FF2B5EF4-FFF2-40B4-BE49-F238E27FC236}">
                <a16:creationId xmlns:a16="http://schemas.microsoft.com/office/drawing/2014/main" id="{DC7A86C4-FC4F-6C74-3EEF-03DCA2929886}"/>
              </a:ext>
            </a:extLst>
          </p:cNvPr>
          <p:cNvCxnSpPr>
            <a:cxnSpLocks/>
            <a:stCxn id="2798" idx="0"/>
          </p:cNvCxnSpPr>
          <p:nvPr/>
        </p:nvCxnSpPr>
        <p:spPr>
          <a:xfrm flipH="1" flipV="1">
            <a:off x="6253931" y="1627845"/>
            <a:ext cx="2906" cy="965556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" name="Immagine 2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26F9246E-DEE8-7110-9B6E-A27867BCB1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9108" y="712653"/>
            <a:ext cx="2409524" cy="761905"/>
          </a:xfrm>
          <a:prstGeom prst="rect">
            <a:avLst/>
          </a:prstGeom>
          <a:ln>
            <a:solidFill>
              <a:srgbClr val="9BBB59"/>
            </a:solidFill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8CC98688-7881-ED23-8F41-6FF9507AD9E5}"/>
              </a:ext>
            </a:extLst>
          </p:cNvPr>
          <p:cNvGrpSpPr/>
          <p:nvPr/>
        </p:nvGrpSpPr>
        <p:grpSpPr>
          <a:xfrm>
            <a:off x="5818429" y="5350796"/>
            <a:ext cx="1684083" cy="1469735"/>
            <a:chOff x="7005089" y="946452"/>
            <a:chExt cx="694800" cy="694800"/>
          </a:xfrm>
        </p:grpSpPr>
        <p:sp>
          <p:nvSpPr>
            <p:cNvPr id="7" name="Google Shape;2831;p43">
              <a:extLst>
                <a:ext uri="{FF2B5EF4-FFF2-40B4-BE49-F238E27FC236}">
                  <a16:creationId xmlns:a16="http://schemas.microsoft.com/office/drawing/2014/main" id="{1FEE84F2-EF2C-A02E-B7E4-3B3770E18E57}"/>
                </a:ext>
              </a:extLst>
            </p:cNvPr>
            <p:cNvSpPr/>
            <p:nvPr/>
          </p:nvSpPr>
          <p:spPr>
            <a:xfrm>
              <a:off x="7005089" y="946452"/>
              <a:ext cx="694800" cy="6948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832;p43">
              <a:extLst>
                <a:ext uri="{FF2B5EF4-FFF2-40B4-BE49-F238E27FC236}">
                  <a16:creationId xmlns:a16="http://schemas.microsoft.com/office/drawing/2014/main" id="{C4EF2804-ED50-2BA6-29A3-FD7A70DF5871}"/>
                </a:ext>
              </a:extLst>
            </p:cNvPr>
            <p:cNvSpPr/>
            <p:nvPr/>
          </p:nvSpPr>
          <p:spPr>
            <a:xfrm>
              <a:off x="7084370" y="1021389"/>
              <a:ext cx="530629" cy="530629"/>
            </a:xfrm>
            <a:custGeom>
              <a:avLst/>
              <a:gdLst/>
              <a:ahLst/>
              <a:cxnLst/>
              <a:rect l="l" t="t" r="r" b="b"/>
              <a:pathLst>
                <a:path w="18599" h="18599" extrusionOk="0">
                  <a:moveTo>
                    <a:pt x="9300" y="1"/>
                  </a:moveTo>
                  <a:cubicBezTo>
                    <a:pt x="4168" y="1"/>
                    <a:pt x="1" y="4156"/>
                    <a:pt x="1" y="9299"/>
                  </a:cubicBezTo>
                  <a:cubicBezTo>
                    <a:pt x="1" y="14431"/>
                    <a:pt x="4168" y="18598"/>
                    <a:pt x="9300" y="18598"/>
                  </a:cubicBezTo>
                  <a:cubicBezTo>
                    <a:pt x="14443" y="18598"/>
                    <a:pt x="18598" y="14431"/>
                    <a:pt x="18598" y="9299"/>
                  </a:cubicBezTo>
                  <a:cubicBezTo>
                    <a:pt x="18598" y="4156"/>
                    <a:pt x="14443" y="1"/>
                    <a:pt x="9300" y="1"/>
                  </a:cubicBez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Alvisa Palese presidente nazionale Conferenza corsi laurea professioni  sanitarie – Nordest24">
            <a:extLst>
              <a:ext uri="{FF2B5EF4-FFF2-40B4-BE49-F238E27FC236}">
                <a16:creationId xmlns:a16="http://schemas.microsoft.com/office/drawing/2014/main" id="{B8382BC9-737D-86B4-7A94-88A499367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15802"/>
          <a:stretch/>
        </p:blipFill>
        <p:spPr bwMode="auto">
          <a:xfrm>
            <a:off x="6141128" y="5642374"/>
            <a:ext cx="1084959" cy="8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8B9BBF33-D318-59CC-EA53-69566646661B}"/>
              </a:ext>
            </a:extLst>
          </p:cNvPr>
          <p:cNvGrpSpPr/>
          <p:nvPr/>
        </p:nvGrpSpPr>
        <p:grpSpPr>
          <a:xfrm>
            <a:off x="7517353" y="5874927"/>
            <a:ext cx="1740105" cy="780492"/>
            <a:chOff x="4066336" y="3266173"/>
            <a:chExt cx="1432201" cy="564600"/>
          </a:xfrm>
        </p:grpSpPr>
        <p:sp>
          <p:nvSpPr>
            <p:cNvPr id="17" name="Google Shape;2835;p43">
              <a:extLst>
                <a:ext uri="{FF2B5EF4-FFF2-40B4-BE49-F238E27FC236}">
                  <a16:creationId xmlns:a16="http://schemas.microsoft.com/office/drawing/2014/main" id="{4D879C81-86C7-EE2F-0B2C-067099FFDF71}"/>
                </a:ext>
              </a:extLst>
            </p:cNvPr>
            <p:cNvSpPr txBox="1"/>
            <p:nvPr/>
          </p:nvSpPr>
          <p:spPr>
            <a:xfrm>
              <a:off x="4066336" y="3266173"/>
              <a:ext cx="14322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Alvisa Palese</a:t>
              </a:r>
            </a:p>
          </p:txBody>
        </p:sp>
        <p:sp>
          <p:nvSpPr>
            <p:cNvPr id="18" name="Google Shape;2836;p43">
              <a:extLst>
                <a:ext uri="{FF2B5EF4-FFF2-40B4-BE49-F238E27FC236}">
                  <a16:creationId xmlns:a16="http://schemas.microsoft.com/office/drawing/2014/main" id="{7AB5DDF2-53D5-8BA0-842D-B803AB6FD4C3}"/>
                </a:ext>
              </a:extLst>
            </p:cNvPr>
            <p:cNvSpPr txBox="1"/>
            <p:nvPr/>
          </p:nvSpPr>
          <p:spPr>
            <a:xfrm>
              <a:off x="4066337" y="3531673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 di Udine (RICI)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BD1DBEF1-A8A7-F9B5-6B92-C79E1BB62807}"/>
              </a:ext>
            </a:extLst>
          </p:cNvPr>
          <p:cNvGrpSpPr/>
          <p:nvPr/>
        </p:nvGrpSpPr>
        <p:grpSpPr>
          <a:xfrm>
            <a:off x="6187684" y="2860197"/>
            <a:ext cx="1353896" cy="1228024"/>
            <a:chOff x="5497438" y="2546675"/>
            <a:chExt cx="810850" cy="811750"/>
          </a:xfrm>
          <a:solidFill>
            <a:schemeClr val="accent2"/>
          </a:solidFill>
        </p:grpSpPr>
        <p:sp>
          <p:nvSpPr>
            <p:cNvPr id="22" name="Google Shape;2975;p45">
              <a:extLst>
                <a:ext uri="{FF2B5EF4-FFF2-40B4-BE49-F238E27FC236}">
                  <a16:creationId xmlns:a16="http://schemas.microsoft.com/office/drawing/2014/main" id="{BE6B7A57-8AB4-1360-44D0-EA6C51D8156B}"/>
                </a:ext>
              </a:extLst>
            </p:cNvPr>
            <p:cNvSpPr/>
            <p:nvPr/>
          </p:nvSpPr>
          <p:spPr>
            <a:xfrm>
              <a:off x="5497438" y="2546675"/>
              <a:ext cx="810850" cy="811750"/>
            </a:xfrm>
            <a:custGeom>
              <a:avLst/>
              <a:gdLst/>
              <a:ahLst/>
              <a:cxnLst/>
              <a:rect l="l" t="t" r="r" b="b"/>
              <a:pathLst>
                <a:path w="32434" h="32470" extrusionOk="0">
                  <a:moveTo>
                    <a:pt x="16217" y="1"/>
                  </a:moveTo>
                  <a:cubicBezTo>
                    <a:pt x="7264" y="1"/>
                    <a:pt x="1" y="7264"/>
                    <a:pt x="1" y="16241"/>
                  </a:cubicBezTo>
                  <a:cubicBezTo>
                    <a:pt x="1" y="25206"/>
                    <a:pt x="7264" y="32469"/>
                    <a:pt x="16217" y="32469"/>
                  </a:cubicBezTo>
                  <a:cubicBezTo>
                    <a:pt x="25171" y="32469"/>
                    <a:pt x="32434" y="25206"/>
                    <a:pt x="32434" y="16241"/>
                  </a:cubicBezTo>
                  <a:cubicBezTo>
                    <a:pt x="32434" y="7264"/>
                    <a:pt x="25171" y="1"/>
                    <a:pt x="162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976;p45">
              <a:extLst>
                <a:ext uri="{FF2B5EF4-FFF2-40B4-BE49-F238E27FC236}">
                  <a16:creationId xmlns:a16="http://schemas.microsoft.com/office/drawing/2014/main" id="{8E11F97D-8C6A-BA71-ABC1-6DB97F36383C}"/>
                </a:ext>
              </a:extLst>
            </p:cNvPr>
            <p:cNvSpPr/>
            <p:nvPr/>
          </p:nvSpPr>
          <p:spPr>
            <a:xfrm>
              <a:off x="5570963" y="2620801"/>
              <a:ext cx="663800" cy="663500"/>
            </a:xfrm>
            <a:custGeom>
              <a:avLst/>
              <a:gdLst/>
              <a:ahLst/>
              <a:cxnLst/>
              <a:rect l="l" t="t" r="r" b="b"/>
              <a:pathLst>
                <a:path w="26552" h="26540" extrusionOk="0">
                  <a:moveTo>
                    <a:pt x="13276" y="0"/>
                  </a:moveTo>
                  <a:cubicBezTo>
                    <a:pt x="5942" y="0"/>
                    <a:pt x="1" y="5942"/>
                    <a:pt x="1" y="13276"/>
                  </a:cubicBezTo>
                  <a:cubicBezTo>
                    <a:pt x="1" y="20598"/>
                    <a:pt x="5942" y="26539"/>
                    <a:pt x="13276" y="26539"/>
                  </a:cubicBezTo>
                  <a:cubicBezTo>
                    <a:pt x="20610" y="26539"/>
                    <a:pt x="26552" y="20598"/>
                    <a:pt x="26552" y="13276"/>
                  </a:cubicBezTo>
                  <a:cubicBezTo>
                    <a:pt x="26552" y="5942"/>
                    <a:pt x="20610" y="0"/>
                    <a:pt x="132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69" name="Google Shape;2969;p45"/>
          <p:cNvSpPr txBox="1">
            <a:spLocks noGrp="1"/>
          </p:cNvSpPr>
          <p:nvPr>
            <p:ph type="title" idx="4294967295"/>
          </p:nvPr>
        </p:nvSpPr>
        <p:spPr>
          <a:xfrm>
            <a:off x="485085" y="551266"/>
            <a:ext cx="7723188" cy="4810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it-IT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Ricercatori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" name="Google Shape;2974;p45"/>
          <p:cNvSpPr/>
          <p:nvPr/>
        </p:nvSpPr>
        <p:spPr>
          <a:xfrm flipH="1">
            <a:off x="7913381" y="1779639"/>
            <a:ext cx="951095" cy="973908"/>
          </a:xfrm>
          <a:custGeom>
            <a:avLst/>
            <a:gdLst/>
            <a:ahLst/>
            <a:cxnLst/>
            <a:rect l="l" t="t" r="r" b="b"/>
            <a:pathLst>
              <a:path w="10619" h="14808" extrusionOk="0">
                <a:moveTo>
                  <a:pt x="10619" y="0"/>
                </a:moveTo>
                <a:lnTo>
                  <a:pt x="0" y="7795"/>
                </a:lnTo>
                <a:lnTo>
                  <a:pt x="28" y="14808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ECDC1F3-D17C-97E1-B5ED-6874D31B3C72}"/>
              </a:ext>
            </a:extLst>
          </p:cNvPr>
          <p:cNvGrpSpPr/>
          <p:nvPr/>
        </p:nvGrpSpPr>
        <p:grpSpPr>
          <a:xfrm>
            <a:off x="8187845" y="2849850"/>
            <a:ext cx="1353896" cy="1228024"/>
            <a:chOff x="5497438" y="2546675"/>
            <a:chExt cx="810850" cy="811750"/>
          </a:xfrm>
        </p:grpSpPr>
        <p:sp>
          <p:nvSpPr>
            <p:cNvPr id="2975" name="Google Shape;2975;p45"/>
            <p:cNvSpPr/>
            <p:nvPr/>
          </p:nvSpPr>
          <p:spPr>
            <a:xfrm>
              <a:off x="5497438" y="2546675"/>
              <a:ext cx="810850" cy="811750"/>
            </a:xfrm>
            <a:custGeom>
              <a:avLst/>
              <a:gdLst/>
              <a:ahLst/>
              <a:cxnLst/>
              <a:rect l="l" t="t" r="r" b="b"/>
              <a:pathLst>
                <a:path w="32434" h="32470" extrusionOk="0">
                  <a:moveTo>
                    <a:pt x="16217" y="1"/>
                  </a:moveTo>
                  <a:cubicBezTo>
                    <a:pt x="7264" y="1"/>
                    <a:pt x="1" y="7264"/>
                    <a:pt x="1" y="16241"/>
                  </a:cubicBezTo>
                  <a:cubicBezTo>
                    <a:pt x="1" y="25206"/>
                    <a:pt x="7264" y="32469"/>
                    <a:pt x="16217" y="32469"/>
                  </a:cubicBezTo>
                  <a:cubicBezTo>
                    <a:pt x="25171" y="32469"/>
                    <a:pt x="32434" y="25206"/>
                    <a:pt x="32434" y="16241"/>
                  </a:cubicBezTo>
                  <a:cubicBezTo>
                    <a:pt x="32434" y="7264"/>
                    <a:pt x="25171" y="1"/>
                    <a:pt x="16217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570963" y="2620800"/>
              <a:ext cx="663800" cy="663500"/>
            </a:xfrm>
            <a:custGeom>
              <a:avLst/>
              <a:gdLst/>
              <a:ahLst/>
              <a:cxnLst/>
              <a:rect l="l" t="t" r="r" b="b"/>
              <a:pathLst>
                <a:path w="26552" h="26540" extrusionOk="0">
                  <a:moveTo>
                    <a:pt x="13276" y="0"/>
                  </a:moveTo>
                  <a:cubicBezTo>
                    <a:pt x="5942" y="0"/>
                    <a:pt x="1" y="5942"/>
                    <a:pt x="1" y="13276"/>
                  </a:cubicBezTo>
                  <a:cubicBezTo>
                    <a:pt x="1" y="20598"/>
                    <a:pt x="5942" y="26539"/>
                    <a:pt x="13276" y="26539"/>
                  </a:cubicBezTo>
                  <a:cubicBezTo>
                    <a:pt x="20610" y="26539"/>
                    <a:pt x="26552" y="20598"/>
                    <a:pt x="26552" y="13276"/>
                  </a:cubicBezTo>
                  <a:cubicBezTo>
                    <a:pt x="26552" y="5942"/>
                    <a:pt x="20610" y="0"/>
                    <a:pt x="132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86" name="Google Shape;2986;p45"/>
          <p:cNvSpPr/>
          <p:nvPr/>
        </p:nvSpPr>
        <p:spPr>
          <a:xfrm>
            <a:off x="1569535" y="1160206"/>
            <a:ext cx="2914232" cy="1574766"/>
          </a:xfrm>
          <a:custGeom>
            <a:avLst/>
            <a:gdLst/>
            <a:ahLst/>
            <a:cxnLst/>
            <a:rect l="l" t="t" r="r" b="b"/>
            <a:pathLst>
              <a:path w="30106" h="52661" extrusionOk="0">
                <a:moveTo>
                  <a:pt x="30106" y="0"/>
                </a:moveTo>
                <a:lnTo>
                  <a:pt x="0" y="19221"/>
                </a:lnTo>
                <a:lnTo>
                  <a:pt x="98" y="52661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43351BC-929F-1E69-01F4-D0E38303D664}"/>
              </a:ext>
            </a:extLst>
          </p:cNvPr>
          <p:cNvGrpSpPr/>
          <p:nvPr/>
        </p:nvGrpSpPr>
        <p:grpSpPr>
          <a:xfrm>
            <a:off x="883528" y="2849850"/>
            <a:ext cx="1353896" cy="1244272"/>
            <a:chOff x="1572388" y="3026800"/>
            <a:chExt cx="810825" cy="811725"/>
          </a:xfrm>
        </p:grpSpPr>
        <p:sp>
          <p:nvSpPr>
            <p:cNvPr id="2987" name="Google Shape;2987;p45"/>
            <p:cNvSpPr/>
            <p:nvPr/>
          </p:nvSpPr>
          <p:spPr>
            <a:xfrm>
              <a:off x="1572388" y="3026800"/>
              <a:ext cx="810825" cy="811725"/>
            </a:xfrm>
            <a:custGeom>
              <a:avLst/>
              <a:gdLst/>
              <a:ahLst/>
              <a:cxnLst/>
              <a:rect l="l" t="t" r="r" b="b"/>
              <a:pathLst>
                <a:path w="32433" h="32469" extrusionOk="0">
                  <a:moveTo>
                    <a:pt x="16217" y="0"/>
                  </a:moveTo>
                  <a:cubicBezTo>
                    <a:pt x="7263" y="0"/>
                    <a:pt x="0" y="7275"/>
                    <a:pt x="0" y="16241"/>
                  </a:cubicBezTo>
                  <a:cubicBezTo>
                    <a:pt x="0" y="25206"/>
                    <a:pt x="7263" y="32469"/>
                    <a:pt x="16217" y="32469"/>
                  </a:cubicBezTo>
                  <a:cubicBezTo>
                    <a:pt x="25182" y="32469"/>
                    <a:pt x="32433" y="25206"/>
                    <a:pt x="32433" y="16241"/>
                  </a:cubicBezTo>
                  <a:cubicBezTo>
                    <a:pt x="32433" y="7275"/>
                    <a:pt x="25182" y="0"/>
                    <a:pt x="1621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1646213" y="3100925"/>
              <a:ext cx="663500" cy="663500"/>
            </a:xfrm>
            <a:custGeom>
              <a:avLst/>
              <a:gdLst/>
              <a:ahLst/>
              <a:cxnLst/>
              <a:rect l="l" t="t" r="r" b="b"/>
              <a:pathLst>
                <a:path w="26540" h="26540" extrusionOk="0">
                  <a:moveTo>
                    <a:pt x="13264" y="0"/>
                  </a:moveTo>
                  <a:cubicBezTo>
                    <a:pt x="5941" y="0"/>
                    <a:pt x="0" y="5941"/>
                    <a:pt x="0" y="13276"/>
                  </a:cubicBezTo>
                  <a:cubicBezTo>
                    <a:pt x="0" y="20598"/>
                    <a:pt x="5941" y="26539"/>
                    <a:pt x="13264" y="26539"/>
                  </a:cubicBezTo>
                  <a:cubicBezTo>
                    <a:pt x="20598" y="26539"/>
                    <a:pt x="26539" y="20598"/>
                    <a:pt x="26539" y="13276"/>
                  </a:cubicBezTo>
                  <a:cubicBezTo>
                    <a:pt x="26539" y="5941"/>
                    <a:pt x="20598" y="0"/>
                    <a:pt x="13264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9" name="Google Shape;2989;p45"/>
          <p:cNvGrpSpPr/>
          <p:nvPr/>
        </p:nvGrpSpPr>
        <p:grpSpPr>
          <a:xfrm>
            <a:off x="452507" y="4251777"/>
            <a:ext cx="2024171" cy="792628"/>
            <a:chOff x="4687029" y="1337113"/>
            <a:chExt cx="2024171" cy="792628"/>
          </a:xfrm>
        </p:grpSpPr>
        <p:sp>
          <p:nvSpPr>
            <p:cNvPr id="2990" name="Google Shape;2990;p45"/>
            <p:cNvSpPr txBox="1"/>
            <p:nvPr/>
          </p:nvSpPr>
          <p:spPr>
            <a:xfrm>
              <a:off x="4687029" y="1337113"/>
              <a:ext cx="2024171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Caponnetto Valeria</a:t>
              </a:r>
              <a:endParaRPr sz="1700" dirty="0">
                <a:solidFill>
                  <a:srgbClr val="434343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2991" name="Google Shape;2991;p45"/>
            <p:cNvSpPr txBox="1"/>
            <p:nvPr/>
          </p:nvSpPr>
          <p:spPr>
            <a:xfrm>
              <a:off x="5088868" y="1830641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</a:t>
              </a:r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degli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</a:t>
              </a:r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Studi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</a:t>
              </a:r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dell’Aquila</a:t>
              </a:r>
              <a:endParaRPr lang="en-GB" sz="1200" dirty="0">
                <a:solidFill>
                  <a:srgbClr val="434343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sp>
        <p:nvSpPr>
          <p:cNvPr id="2999" name="Google Shape;2999;p45"/>
          <p:cNvSpPr/>
          <p:nvPr/>
        </p:nvSpPr>
        <p:spPr>
          <a:xfrm flipH="1">
            <a:off x="7900292" y="1160206"/>
            <a:ext cx="2733213" cy="1593343"/>
          </a:xfrm>
          <a:custGeom>
            <a:avLst/>
            <a:gdLst/>
            <a:ahLst/>
            <a:cxnLst/>
            <a:rect l="l" t="t" r="r" b="b"/>
            <a:pathLst>
              <a:path w="30106" h="52661" extrusionOk="0">
                <a:moveTo>
                  <a:pt x="30106" y="0"/>
                </a:moveTo>
                <a:lnTo>
                  <a:pt x="0" y="19221"/>
                </a:lnTo>
                <a:lnTo>
                  <a:pt x="98" y="52661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3CF1AB3-A376-9C0C-AA14-2963BD7899C3}"/>
              </a:ext>
            </a:extLst>
          </p:cNvPr>
          <p:cNvGrpSpPr/>
          <p:nvPr/>
        </p:nvGrpSpPr>
        <p:grpSpPr>
          <a:xfrm>
            <a:off x="9970377" y="2849850"/>
            <a:ext cx="1353895" cy="1228024"/>
            <a:chOff x="6756700" y="3026800"/>
            <a:chExt cx="810825" cy="811725"/>
          </a:xfrm>
        </p:grpSpPr>
        <p:sp>
          <p:nvSpPr>
            <p:cNvPr id="3000" name="Google Shape;3000;p45"/>
            <p:cNvSpPr/>
            <p:nvPr/>
          </p:nvSpPr>
          <p:spPr>
            <a:xfrm>
              <a:off x="6756700" y="3026800"/>
              <a:ext cx="810825" cy="811725"/>
            </a:xfrm>
            <a:custGeom>
              <a:avLst/>
              <a:gdLst/>
              <a:ahLst/>
              <a:cxnLst/>
              <a:rect l="l" t="t" r="r" b="b"/>
              <a:pathLst>
                <a:path w="32433" h="32469" extrusionOk="0">
                  <a:moveTo>
                    <a:pt x="16217" y="0"/>
                  </a:moveTo>
                  <a:cubicBezTo>
                    <a:pt x="7263" y="0"/>
                    <a:pt x="0" y="7275"/>
                    <a:pt x="0" y="16241"/>
                  </a:cubicBezTo>
                  <a:cubicBezTo>
                    <a:pt x="0" y="25206"/>
                    <a:pt x="7263" y="32469"/>
                    <a:pt x="16217" y="32469"/>
                  </a:cubicBezTo>
                  <a:cubicBezTo>
                    <a:pt x="25170" y="32469"/>
                    <a:pt x="32433" y="25206"/>
                    <a:pt x="32433" y="16241"/>
                  </a:cubicBezTo>
                  <a:cubicBezTo>
                    <a:pt x="32433" y="7275"/>
                    <a:pt x="25170" y="0"/>
                    <a:pt x="16217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6830225" y="3100925"/>
              <a:ext cx="663775" cy="663500"/>
            </a:xfrm>
            <a:custGeom>
              <a:avLst/>
              <a:gdLst/>
              <a:ahLst/>
              <a:cxnLst/>
              <a:rect l="l" t="t" r="r" b="b"/>
              <a:pathLst>
                <a:path w="26551" h="26540" extrusionOk="0">
                  <a:moveTo>
                    <a:pt x="13276" y="0"/>
                  </a:moveTo>
                  <a:cubicBezTo>
                    <a:pt x="5941" y="0"/>
                    <a:pt x="0" y="5941"/>
                    <a:pt x="0" y="13276"/>
                  </a:cubicBezTo>
                  <a:cubicBezTo>
                    <a:pt x="0" y="20598"/>
                    <a:pt x="5941" y="26539"/>
                    <a:pt x="13276" y="26539"/>
                  </a:cubicBezTo>
                  <a:cubicBezTo>
                    <a:pt x="20598" y="26539"/>
                    <a:pt x="26551" y="20598"/>
                    <a:pt x="26551" y="13276"/>
                  </a:cubicBezTo>
                  <a:cubicBezTo>
                    <a:pt x="26551" y="5941"/>
                    <a:pt x="20598" y="0"/>
                    <a:pt x="13276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13" name="Google Shape;3013;p45"/>
          <p:cNvCxnSpPr>
            <a:cxnSpLocks/>
          </p:cNvCxnSpPr>
          <p:nvPr/>
        </p:nvCxnSpPr>
        <p:spPr>
          <a:xfrm>
            <a:off x="5125533" y="2178891"/>
            <a:ext cx="0" cy="5560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EF160A10-C965-7BB8-F32A-B10FC193132D}"/>
              </a:ext>
            </a:extLst>
          </p:cNvPr>
          <p:cNvGrpSpPr/>
          <p:nvPr/>
        </p:nvGrpSpPr>
        <p:grpSpPr>
          <a:xfrm>
            <a:off x="4448588" y="2849850"/>
            <a:ext cx="1353895" cy="1228024"/>
            <a:chOff x="4164388" y="3026800"/>
            <a:chExt cx="811125" cy="811725"/>
          </a:xfrm>
        </p:grpSpPr>
        <p:sp>
          <p:nvSpPr>
            <p:cNvPr id="3014" name="Google Shape;3014;p45"/>
            <p:cNvSpPr/>
            <p:nvPr/>
          </p:nvSpPr>
          <p:spPr>
            <a:xfrm>
              <a:off x="4164388" y="3026800"/>
              <a:ext cx="811125" cy="811725"/>
            </a:xfrm>
            <a:custGeom>
              <a:avLst/>
              <a:gdLst/>
              <a:ahLst/>
              <a:cxnLst/>
              <a:rect l="l" t="t" r="r" b="b"/>
              <a:pathLst>
                <a:path w="32445" h="32469" extrusionOk="0">
                  <a:moveTo>
                    <a:pt x="16228" y="0"/>
                  </a:moveTo>
                  <a:cubicBezTo>
                    <a:pt x="7263" y="0"/>
                    <a:pt x="0" y="7275"/>
                    <a:pt x="0" y="16241"/>
                  </a:cubicBezTo>
                  <a:cubicBezTo>
                    <a:pt x="0" y="25206"/>
                    <a:pt x="7263" y="32469"/>
                    <a:pt x="16228" y="32469"/>
                  </a:cubicBezTo>
                  <a:cubicBezTo>
                    <a:pt x="25182" y="32469"/>
                    <a:pt x="32445" y="25206"/>
                    <a:pt x="32445" y="16241"/>
                  </a:cubicBezTo>
                  <a:cubicBezTo>
                    <a:pt x="32445" y="7275"/>
                    <a:pt x="25182" y="0"/>
                    <a:pt x="16228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238188" y="3100925"/>
              <a:ext cx="663500" cy="663500"/>
            </a:xfrm>
            <a:custGeom>
              <a:avLst/>
              <a:gdLst/>
              <a:ahLst/>
              <a:cxnLst/>
              <a:rect l="l" t="t" r="r" b="b"/>
              <a:pathLst>
                <a:path w="26540" h="26540" extrusionOk="0">
                  <a:moveTo>
                    <a:pt x="13276" y="0"/>
                  </a:moveTo>
                  <a:cubicBezTo>
                    <a:pt x="5942" y="0"/>
                    <a:pt x="1" y="5941"/>
                    <a:pt x="1" y="13276"/>
                  </a:cubicBezTo>
                  <a:cubicBezTo>
                    <a:pt x="1" y="20598"/>
                    <a:pt x="5942" y="26539"/>
                    <a:pt x="13276" y="26539"/>
                  </a:cubicBezTo>
                  <a:cubicBezTo>
                    <a:pt x="20599" y="26539"/>
                    <a:pt x="26540" y="20598"/>
                    <a:pt x="26540" y="13276"/>
                  </a:cubicBezTo>
                  <a:cubicBezTo>
                    <a:pt x="26540" y="5941"/>
                    <a:pt x="20599" y="0"/>
                    <a:pt x="13276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27" name="Google Shape;3027;p45"/>
          <p:cNvSpPr/>
          <p:nvPr/>
        </p:nvSpPr>
        <p:spPr>
          <a:xfrm>
            <a:off x="3349019" y="1779639"/>
            <a:ext cx="1134748" cy="973908"/>
          </a:xfrm>
          <a:custGeom>
            <a:avLst/>
            <a:gdLst/>
            <a:ahLst/>
            <a:cxnLst/>
            <a:rect l="l" t="t" r="r" b="b"/>
            <a:pathLst>
              <a:path w="10619" h="14808" extrusionOk="0">
                <a:moveTo>
                  <a:pt x="10619" y="0"/>
                </a:moveTo>
                <a:lnTo>
                  <a:pt x="0" y="7795"/>
                </a:lnTo>
                <a:lnTo>
                  <a:pt x="28" y="14808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03CD705-088B-D2B0-EAEF-598151FD6326}"/>
              </a:ext>
            </a:extLst>
          </p:cNvPr>
          <p:cNvGrpSpPr/>
          <p:nvPr/>
        </p:nvGrpSpPr>
        <p:grpSpPr>
          <a:xfrm>
            <a:off x="2666056" y="2849850"/>
            <a:ext cx="1353896" cy="1228024"/>
            <a:chOff x="2831638" y="2546675"/>
            <a:chExt cx="810850" cy="811750"/>
          </a:xfrm>
        </p:grpSpPr>
        <p:sp>
          <p:nvSpPr>
            <p:cNvPr id="3028" name="Google Shape;3028;p45"/>
            <p:cNvSpPr/>
            <p:nvPr/>
          </p:nvSpPr>
          <p:spPr>
            <a:xfrm>
              <a:off x="2831638" y="2546675"/>
              <a:ext cx="810850" cy="811750"/>
            </a:xfrm>
            <a:custGeom>
              <a:avLst/>
              <a:gdLst/>
              <a:ahLst/>
              <a:cxnLst/>
              <a:rect l="l" t="t" r="r" b="b"/>
              <a:pathLst>
                <a:path w="32434" h="32470" extrusionOk="0">
                  <a:moveTo>
                    <a:pt x="16217" y="1"/>
                  </a:moveTo>
                  <a:cubicBezTo>
                    <a:pt x="7251" y="1"/>
                    <a:pt x="0" y="7264"/>
                    <a:pt x="0" y="16241"/>
                  </a:cubicBezTo>
                  <a:cubicBezTo>
                    <a:pt x="0" y="25206"/>
                    <a:pt x="7251" y="32469"/>
                    <a:pt x="16217" y="32469"/>
                  </a:cubicBezTo>
                  <a:cubicBezTo>
                    <a:pt x="25170" y="32469"/>
                    <a:pt x="32433" y="25206"/>
                    <a:pt x="32433" y="16241"/>
                  </a:cubicBezTo>
                  <a:cubicBezTo>
                    <a:pt x="32433" y="7264"/>
                    <a:pt x="25170" y="1"/>
                    <a:pt x="1621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2905313" y="2620800"/>
              <a:ext cx="663500" cy="663500"/>
            </a:xfrm>
            <a:custGeom>
              <a:avLst/>
              <a:gdLst/>
              <a:ahLst/>
              <a:cxnLst/>
              <a:rect l="l" t="t" r="r" b="b"/>
              <a:pathLst>
                <a:path w="26540" h="26540" extrusionOk="0">
                  <a:moveTo>
                    <a:pt x="13276" y="0"/>
                  </a:moveTo>
                  <a:cubicBezTo>
                    <a:pt x="5942" y="0"/>
                    <a:pt x="0" y="5942"/>
                    <a:pt x="0" y="13276"/>
                  </a:cubicBezTo>
                  <a:cubicBezTo>
                    <a:pt x="0" y="20598"/>
                    <a:pt x="5942" y="26539"/>
                    <a:pt x="13276" y="26539"/>
                  </a:cubicBezTo>
                  <a:cubicBezTo>
                    <a:pt x="20598" y="26539"/>
                    <a:pt x="26539" y="20598"/>
                    <a:pt x="26539" y="13276"/>
                  </a:cubicBezTo>
                  <a:cubicBezTo>
                    <a:pt x="26539" y="5942"/>
                    <a:pt x="20598" y="0"/>
                    <a:pt x="13276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1575D1D4-D188-925D-9F9C-DFB920223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4893" y="5178986"/>
            <a:ext cx="784469" cy="869277"/>
          </a:xfrm>
          <a:prstGeom prst="rect">
            <a:avLst/>
          </a:prstGeom>
        </p:spPr>
      </p:pic>
      <p:grpSp>
        <p:nvGrpSpPr>
          <p:cNvPr id="2970" name="Google Shape;2970;p45"/>
          <p:cNvGrpSpPr/>
          <p:nvPr/>
        </p:nvGrpSpPr>
        <p:grpSpPr>
          <a:xfrm>
            <a:off x="4646430" y="835987"/>
            <a:ext cx="3091200" cy="1228024"/>
            <a:chOff x="3032300" y="1350750"/>
            <a:chExt cx="3091200" cy="558300"/>
          </a:xfrm>
        </p:grpSpPr>
        <p:sp>
          <p:nvSpPr>
            <p:cNvPr id="2971" name="Google Shape;2971;p45"/>
            <p:cNvSpPr/>
            <p:nvPr/>
          </p:nvSpPr>
          <p:spPr>
            <a:xfrm>
              <a:off x="3032300" y="1350750"/>
              <a:ext cx="3091200" cy="558300"/>
            </a:xfrm>
            <a:prstGeom prst="roundRect">
              <a:avLst>
                <a:gd name="adj" fmla="val 1673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3078050" y="1389300"/>
              <a:ext cx="2999700" cy="481200"/>
            </a:xfrm>
            <a:prstGeom prst="roundRect">
              <a:avLst>
                <a:gd name="adj" fmla="val 1673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endParaRPr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oogle Shape;2989;p45">
            <a:extLst>
              <a:ext uri="{FF2B5EF4-FFF2-40B4-BE49-F238E27FC236}">
                <a16:creationId xmlns:a16="http://schemas.microsoft.com/office/drawing/2014/main" id="{55E8BAA2-5AF1-BAB2-195B-CCE79A05C03B}"/>
              </a:ext>
            </a:extLst>
          </p:cNvPr>
          <p:cNvGrpSpPr/>
          <p:nvPr/>
        </p:nvGrpSpPr>
        <p:grpSpPr>
          <a:xfrm>
            <a:off x="4339412" y="4257607"/>
            <a:ext cx="1619739" cy="836553"/>
            <a:chOff x="5004771" y="1337113"/>
            <a:chExt cx="1619739" cy="836553"/>
          </a:xfrm>
        </p:grpSpPr>
        <p:sp>
          <p:nvSpPr>
            <p:cNvPr id="10" name="Google Shape;2990;p45">
              <a:extLst>
                <a:ext uri="{FF2B5EF4-FFF2-40B4-BE49-F238E27FC236}">
                  <a16:creationId xmlns:a16="http://schemas.microsoft.com/office/drawing/2014/main" id="{7352DB49-8FEC-EFFD-044B-65DC989DDC08}"/>
                </a:ext>
              </a:extLst>
            </p:cNvPr>
            <p:cNvSpPr txBox="1"/>
            <p:nvPr/>
          </p:nvSpPr>
          <p:spPr>
            <a:xfrm>
              <a:off x="5004771" y="1337113"/>
              <a:ext cx="1619739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Di Nitto Marco</a:t>
              </a:r>
              <a:endParaRPr sz="1700" dirty="0">
                <a:solidFill>
                  <a:srgbClr val="434343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11" name="Google Shape;2991;p45">
              <a:extLst>
                <a:ext uri="{FF2B5EF4-FFF2-40B4-BE49-F238E27FC236}">
                  <a16:creationId xmlns:a16="http://schemas.microsoft.com/office/drawing/2014/main" id="{03C7D590-E56F-0842-5502-9957EC26665A}"/>
                </a:ext>
              </a:extLst>
            </p:cNvPr>
            <p:cNvSpPr txBox="1"/>
            <p:nvPr/>
          </p:nvSpPr>
          <p:spPr>
            <a:xfrm>
              <a:off x="5074793" y="1874566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 di Genova</a:t>
              </a:r>
              <a:endParaRPr sz="1200" dirty="0">
                <a:solidFill>
                  <a:srgbClr val="434343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12" name="Google Shape;2989;p45">
            <a:extLst>
              <a:ext uri="{FF2B5EF4-FFF2-40B4-BE49-F238E27FC236}">
                <a16:creationId xmlns:a16="http://schemas.microsoft.com/office/drawing/2014/main" id="{9A3483AD-F2EC-CA64-B30A-F98A1476BCEE}"/>
              </a:ext>
            </a:extLst>
          </p:cNvPr>
          <p:cNvGrpSpPr/>
          <p:nvPr/>
        </p:nvGrpSpPr>
        <p:grpSpPr>
          <a:xfrm>
            <a:off x="2272712" y="4251778"/>
            <a:ext cx="2175874" cy="919361"/>
            <a:chOff x="4729127" y="1339079"/>
            <a:chExt cx="2175874" cy="919361"/>
          </a:xfrm>
        </p:grpSpPr>
        <p:sp>
          <p:nvSpPr>
            <p:cNvPr id="13" name="Google Shape;2990;p45">
              <a:extLst>
                <a:ext uri="{FF2B5EF4-FFF2-40B4-BE49-F238E27FC236}">
                  <a16:creationId xmlns:a16="http://schemas.microsoft.com/office/drawing/2014/main" id="{9A4338F4-B6DA-5F05-C298-B42C21C9E355}"/>
                </a:ext>
              </a:extLst>
            </p:cNvPr>
            <p:cNvSpPr txBox="1"/>
            <p:nvPr/>
          </p:nvSpPr>
          <p:spPr>
            <a:xfrm>
              <a:off x="4909083" y="1339079"/>
              <a:ext cx="1886744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Cesare Manuele</a:t>
              </a:r>
              <a:endParaRPr sz="1700" dirty="0">
                <a:solidFill>
                  <a:srgbClr val="434343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14" name="Google Shape;2991;p45">
              <a:extLst>
                <a:ext uri="{FF2B5EF4-FFF2-40B4-BE49-F238E27FC236}">
                  <a16:creationId xmlns:a16="http://schemas.microsoft.com/office/drawing/2014/main" id="{52E76C46-B4B8-9189-A11C-38CC28D94F81}"/>
                </a:ext>
              </a:extLst>
            </p:cNvPr>
            <p:cNvSpPr txBox="1"/>
            <p:nvPr/>
          </p:nvSpPr>
          <p:spPr>
            <a:xfrm>
              <a:off x="4729127" y="1761639"/>
              <a:ext cx="2175874" cy="496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it-IT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Centro di Eccellenza per la Cultura e la Ricerca Infermieristica (CECRI)</a:t>
              </a:r>
            </a:p>
          </p:txBody>
        </p:sp>
      </p:grpSp>
      <p:grpSp>
        <p:nvGrpSpPr>
          <p:cNvPr id="15" name="Google Shape;2989;p45">
            <a:extLst>
              <a:ext uri="{FF2B5EF4-FFF2-40B4-BE49-F238E27FC236}">
                <a16:creationId xmlns:a16="http://schemas.microsoft.com/office/drawing/2014/main" id="{345D7B4C-2D48-BC4B-0E42-8B5840C81745}"/>
              </a:ext>
            </a:extLst>
          </p:cNvPr>
          <p:cNvGrpSpPr/>
          <p:nvPr/>
        </p:nvGrpSpPr>
        <p:grpSpPr>
          <a:xfrm>
            <a:off x="7789524" y="4285481"/>
            <a:ext cx="2124018" cy="872728"/>
            <a:chOff x="4720046" y="1337113"/>
            <a:chExt cx="2124018" cy="872728"/>
          </a:xfrm>
        </p:grpSpPr>
        <p:sp>
          <p:nvSpPr>
            <p:cNvPr id="16" name="Google Shape;2990;p45">
              <a:extLst>
                <a:ext uri="{FF2B5EF4-FFF2-40B4-BE49-F238E27FC236}">
                  <a16:creationId xmlns:a16="http://schemas.microsoft.com/office/drawing/2014/main" id="{F7BBD544-F44A-AFB2-CB5D-FC7596056D07}"/>
                </a:ext>
              </a:extLst>
            </p:cNvPr>
            <p:cNvSpPr txBox="1"/>
            <p:nvPr/>
          </p:nvSpPr>
          <p:spPr>
            <a:xfrm>
              <a:off x="4889834" y="1337113"/>
              <a:ext cx="178002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Marcomini Ilaria</a:t>
              </a:r>
              <a:endParaRPr sz="1700" dirty="0">
                <a:solidFill>
                  <a:srgbClr val="434343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17" name="Google Shape;2991;p45">
              <a:extLst>
                <a:ext uri="{FF2B5EF4-FFF2-40B4-BE49-F238E27FC236}">
                  <a16:creationId xmlns:a16="http://schemas.microsoft.com/office/drawing/2014/main" id="{2070A464-91A4-3E9E-35B4-4FEB2B846320}"/>
                </a:ext>
              </a:extLst>
            </p:cNvPr>
            <p:cNvSpPr txBox="1"/>
            <p:nvPr/>
          </p:nvSpPr>
          <p:spPr>
            <a:xfrm>
              <a:off x="4720046" y="1814072"/>
              <a:ext cx="2124018" cy="395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Center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for Nursing Research and Innovation (</a:t>
              </a:r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CeNRI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)</a:t>
              </a:r>
            </a:p>
          </p:txBody>
        </p:sp>
      </p:grpSp>
      <p:grpSp>
        <p:nvGrpSpPr>
          <p:cNvPr id="18" name="Google Shape;2989;p45">
            <a:extLst>
              <a:ext uri="{FF2B5EF4-FFF2-40B4-BE49-F238E27FC236}">
                <a16:creationId xmlns:a16="http://schemas.microsoft.com/office/drawing/2014/main" id="{A1279DC4-5B02-0689-A18C-18DAAB69E05A}"/>
              </a:ext>
            </a:extLst>
          </p:cNvPr>
          <p:cNvGrpSpPr/>
          <p:nvPr/>
        </p:nvGrpSpPr>
        <p:grpSpPr>
          <a:xfrm>
            <a:off x="9739332" y="4287062"/>
            <a:ext cx="1780020" cy="855839"/>
            <a:chOff x="4887010" y="1337113"/>
            <a:chExt cx="1780020" cy="855839"/>
          </a:xfrm>
        </p:grpSpPr>
        <p:sp>
          <p:nvSpPr>
            <p:cNvPr id="19" name="Google Shape;2990;p45">
              <a:extLst>
                <a:ext uri="{FF2B5EF4-FFF2-40B4-BE49-F238E27FC236}">
                  <a16:creationId xmlns:a16="http://schemas.microsoft.com/office/drawing/2014/main" id="{C7D83276-ABD2-1B2E-97C9-B6C369EB533F}"/>
                </a:ext>
              </a:extLst>
            </p:cNvPr>
            <p:cNvSpPr txBox="1"/>
            <p:nvPr/>
          </p:nvSpPr>
          <p:spPr>
            <a:xfrm>
              <a:off x="4887010" y="1337113"/>
              <a:ext cx="178002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Zaghini Francesco</a:t>
              </a:r>
              <a:endParaRPr sz="1700" dirty="0">
                <a:solidFill>
                  <a:srgbClr val="434343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20" name="Google Shape;2991;p45">
              <a:extLst>
                <a:ext uri="{FF2B5EF4-FFF2-40B4-BE49-F238E27FC236}">
                  <a16:creationId xmlns:a16="http://schemas.microsoft.com/office/drawing/2014/main" id="{4F951EA3-8C87-5332-59E5-CD37FC6E3282}"/>
                </a:ext>
              </a:extLst>
            </p:cNvPr>
            <p:cNvSpPr txBox="1"/>
            <p:nvPr/>
          </p:nvSpPr>
          <p:spPr>
            <a:xfrm>
              <a:off x="5065085" y="1893852"/>
              <a:ext cx="14322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 Tor Vergata</a:t>
              </a:r>
              <a:endParaRPr sz="1200" dirty="0">
                <a:solidFill>
                  <a:srgbClr val="434343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pic>
        <p:nvPicPr>
          <p:cNvPr id="23" name="Immagine 2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2761A99B-1F13-A25F-4061-58A50155F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5089" y="5296679"/>
            <a:ext cx="784469" cy="784469"/>
          </a:xfrm>
          <a:prstGeom prst="rect">
            <a:avLst/>
          </a:prstGeom>
        </p:spPr>
      </p:pic>
      <p:pic>
        <p:nvPicPr>
          <p:cNvPr id="32" name="Immagine 31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2BFE0B93-FC68-51DC-99F0-BE6FB4F813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64" t="15337" r="57970" b="16568"/>
          <a:stretch/>
        </p:blipFill>
        <p:spPr>
          <a:xfrm>
            <a:off x="8472239" y="5296677"/>
            <a:ext cx="784470" cy="763862"/>
          </a:xfrm>
          <a:prstGeom prst="rect">
            <a:avLst/>
          </a:prstGeom>
        </p:spPr>
      </p:pic>
      <p:pic>
        <p:nvPicPr>
          <p:cNvPr id="34" name="Immagine 33" descr="Immagine che contiene simbolo, emblema, testo, logo&#10;&#10;Descrizione generata automaticamente">
            <a:extLst>
              <a:ext uri="{FF2B5EF4-FFF2-40B4-BE49-F238E27FC236}">
                <a16:creationId xmlns:a16="http://schemas.microsoft.com/office/drawing/2014/main" id="{B2F684BA-474A-8B12-54D2-C526829FC1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02" r="32547" b="31138"/>
          <a:stretch/>
        </p:blipFill>
        <p:spPr>
          <a:xfrm>
            <a:off x="4733300" y="5287539"/>
            <a:ext cx="784469" cy="790165"/>
          </a:xfrm>
          <a:prstGeom prst="rect">
            <a:avLst/>
          </a:prstGeom>
        </p:spPr>
      </p:pic>
      <p:pic>
        <p:nvPicPr>
          <p:cNvPr id="38" name="Immagine 37" descr="Immagine che contiene uccello, emblema, simbolo, cresta&#10;&#10;Descrizione generata automaticamente">
            <a:extLst>
              <a:ext uri="{FF2B5EF4-FFF2-40B4-BE49-F238E27FC236}">
                <a16:creationId xmlns:a16="http://schemas.microsoft.com/office/drawing/2014/main" id="{DB64F9DB-3469-D603-4105-785974B03A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9578" y="5234461"/>
            <a:ext cx="676937" cy="843243"/>
          </a:xfrm>
          <a:prstGeom prst="rect">
            <a:avLst/>
          </a:prstGeom>
        </p:spPr>
      </p:pic>
      <p:pic>
        <p:nvPicPr>
          <p:cNvPr id="21" name="Immagine 20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7EB3EC18-A195-86EC-2B53-D7F02EE0F7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6434" y="1031948"/>
            <a:ext cx="2692783" cy="851473"/>
          </a:xfrm>
          <a:prstGeom prst="rect">
            <a:avLst/>
          </a:prstGeom>
          <a:ln>
            <a:noFill/>
          </a:ln>
        </p:spPr>
      </p:pic>
      <p:grpSp>
        <p:nvGrpSpPr>
          <p:cNvPr id="25" name="Google Shape;2989;p45">
            <a:extLst>
              <a:ext uri="{FF2B5EF4-FFF2-40B4-BE49-F238E27FC236}">
                <a16:creationId xmlns:a16="http://schemas.microsoft.com/office/drawing/2014/main" id="{D5E22FD9-E5C6-DDF7-3C95-190B84BC73F4}"/>
              </a:ext>
            </a:extLst>
          </p:cNvPr>
          <p:cNvGrpSpPr/>
          <p:nvPr/>
        </p:nvGrpSpPr>
        <p:grpSpPr>
          <a:xfrm>
            <a:off x="5789363" y="4295828"/>
            <a:ext cx="2124018" cy="872728"/>
            <a:chOff x="4720046" y="1337113"/>
            <a:chExt cx="2124018" cy="872728"/>
          </a:xfrm>
        </p:grpSpPr>
        <p:sp>
          <p:nvSpPr>
            <p:cNvPr id="26" name="Google Shape;2990;p45">
              <a:extLst>
                <a:ext uri="{FF2B5EF4-FFF2-40B4-BE49-F238E27FC236}">
                  <a16:creationId xmlns:a16="http://schemas.microsoft.com/office/drawing/2014/main" id="{C0C13913-ACA3-9F3E-8162-1679822611C2}"/>
                </a:ext>
              </a:extLst>
            </p:cNvPr>
            <p:cNvSpPr txBox="1"/>
            <p:nvPr/>
          </p:nvSpPr>
          <p:spPr>
            <a:xfrm>
              <a:off x="4889834" y="1337113"/>
              <a:ext cx="178002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434343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Iovino Paolo</a:t>
              </a:r>
              <a:endParaRPr sz="1700" dirty="0">
                <a:solidFill>
                  <a:srgbClr val="434343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27" name="Google Shape;2991;p45">
              <a:extLst>
                <a:ext uri="{FF2B5EF4-FFF2-40B4-BE49-F238E27FC236}">
                  <a16:creationId xmlns:a16="http://schemas.microsoft.com/office/drawing/2014/main" id="{30EA6566-A27D-AC40-B089-8C281D79FD72}"/>
                </a:ext>
              </a:extLst>
            </p:cNvPr>
            <p:cNvSpPr txBox="1"/>
            <p:nvPr/>
          </p:nvSpPr>
          <p:spPr>
            <a:xfrm>
              <a:off x="4720046" y="1814072"/>
              <a:ext cx="2124018" cy="395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Università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</a:t>
              </a:r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degli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</a:t>
              </a:r>
              <a:r>
                <a:rPr lang="en-GB" sz="1200" dirty="0" err="1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studi</a:t>
              </a:r>
              <a:r>
                <a:rPr lang="en-GB" sz="1200" dirty="0">
                  <a:solidFill>
                    <a:srgbClr val="434343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 di Firenze</a:t>
              </a:r>
            </a:p>
          </p:txBody>
        </p:sp>
      </p:grpSp>
      <p:pic>
        <p:nvPicPr>
          <p:cNvPr id="30" name="Immagine 29" descr="Immagine che contiene disegno, schizzo, clipart, illustrazione&#10;&#10;Descrizione generata automaticamente">
            <a:extLst>
              <a:ext uri="{FF2B5EF4-FFF2-40B4-BE49-F238E27FC236}">
                <a16:creationId xmlns:a16="http://schemas.microsoft.com/office/drawing/2014/main" id="{F36F9F04-18CE-9FCC-C52E-A86ADC2A34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0067" y="5256986"/>
            <a:ext cx="778188" cy="843243"/>
          </a:xfrm>
          <a:prstGeom prst="rect">
            <a:avLst/>
          </a:prstGeom>
        </p:spPr>
      </p:pic>
      <p:cxnSp>
        <p:nvCxnSpPr>
          <p:cNvPr id="31" name="Google Shape;3013;p45">
            <a:extLst>
              <a:ext uri="{FF2B5EF4-FFF2-40B4-BE49-F238E27FC236}">
                <a16:creationId xmlns:a16="http://schemas.microsoft.com/office/drawing/2014/main" id="{0A5D4ACB-4906-3AF0-4361-289F865DA86F}"/>
              </a:ext>
            </a:extLst>
          </p:cNvPr>
          <p:cNvCxnSpPr>
            <a:cxnSpLocks/>
          </p:cNvCxnSpPr>
          <p:nvPr/>
        </p:nvCxnSpPr>
        <p:spPr>
          <a:xfrm>
            <a:off x="6849161" y="2197466"/>
            <a:ext cx="0" cy="5560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A7CFB5-33DC-17FA-E285-93E7D077C0DA}"/>
              </a:ext>
            </a:extLst>
          </p:cNvPr>
          <p:cNvSpPr txBox="1">
            <a:spLocks/>
          </p:cNvSpPr>
          <p:nvPr/>
        </p:nvSpPr>
        <p:spPr>
          <a:xfrm>
            <a:off x="1004888" y="382932"/>
            <a:ext cx="10196512" cy="493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Keyword-&gt; network</a:t>
            </a:r>
          </a:p>
        </p:txBody>
      </p:sp>
      <p:pic>
        <p:nvPicPr>
          <p:cNvPr id="2050" name="Picture 2" descr="An Introduction To Computer Networks | by Ritesh Sahu | Medium">
            <a:extLst>
              <a:ext uri="{FF2B5EF4-FFF2-40B4-BE49-F238E27FC236}">
                <a16:creationId xmlns:a16="http://schemas.microsoft.com/office/drawing/2014/main" id="{9B86F6F6-B509-7346-82DC-EB2DF592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197429"/>
            <a:ext cx="7698760" cy="48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75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cshape8">
            <a:extLst>
              <a:ext uri="{FF2B5EF4-FFF2-40B4-BE49-F238E27FC236}">
                <a16:creationId xmlns:a16="http://schemas.microsoft.com/office/drawing/2014/main" id="{2E0E53B3-C95E-8F7C-1639-1F733DAB0E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392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67" y="1629542"/>
            <a:ext cx="3333033" cy="11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cshape7">
            <a:extLst>
              <a:ext uri="{FF2B5EF4-FFF2-40B4-BE49-F238E27FC236}">
                <a16:creationId xmlns:a16="http://schemas.microsoft.com/office/drawing/2014/main" id="{F2266838-5720-CDBD-D8DF-CC5C6CCFB5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68" y="3459313"/>
            <a:ext cx="3333032" cy="10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C226F6E-3026-B66B-8607-EDBC9D397AAD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8462972" y="3170829"/>
            <a:ext cx="5832000" cy="5832000"/>
            <a:chOff x="0" y="0"/>
            <a:chExt cx="10287000" cy="10287000"/>
          </a:xfrm>
        </p:grpSpPr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04FFC1DE-DB60-EB15-47A5-9A1F70EC3489}"/>
                </a:ext>
              </a:extLst>
            </p:cNvPr>
            <p:cNvGrpSpPr/>
            <p:nvPr/>
          </p:nvGrpSpPr>
          <p:grpSpPr>
            <a:xfrm>
              <a:off x="0" y="0"/>
              <a:ext cx="10287000" cy="10287000"/>
              <a:chOff x="0" y="0"/>
              <a:chExt cx="812800" cy="812800"/>
            </a:xfrm>
          </p:grpSpPr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4FE49717-90D0-018A-C02D-025B3EEB158F}"/>
                  </a:ext>
                </a:extLst>
              </p:cNvPr>
              <p:cNvSpPr/>
              <p:nvPr/>
            </p:nvSpPr>
            <p:spPr>
              <a:xfrm>
                <a:off x="20728" y="20728"/>
                <a:ext cx="771343" cy="771343"/>
              </a:xfrm>
              <a:custGeom>
                <a:avLst/>
                <a:gdLst/>
                <a:ahLst/>
                <a:cxnLst/>
                <a:rect l="l" t="t" r="r" b="b"/>
                <a:pathLst>
                  <a:path w="771343" h="771343">
                    <a:moveTo>
                      <a:pt x="431970" y="25570"/>
                    </a:moveTo>
                    <a:lnTo>
                      <a:pt x="745774" y="339374"/>
                    </a:lnTo>
                    <a:cubicBezTo>
                      <a:pt x="771344" y="364944"/>
                      <a:pt x="771344" y="406400"/>
                      <a:pt x="745774" y="431970"/>
                    </a:cubicBezTo>
                    <a:lnTo>
                      <a:pt x="431970" y="745774"/>
                    </a:lnTo>
                    <a:cubicBezTo>
                      <a:pt x="406400" y="771344"/>
                      <a:pt x="364944" y="771344"/>
                      <a:pt x="339374" y="745774"/>
                    </a:cubicBezTo>
                    <a:lnTo>
                      <a:pt x="25570" y="431970"/>
                    </a:lnTo>
                    <a:cubicBezTo>
                      <a:pt x="0" y="406400"/>
                      <a:pt x="0" y="364944"/>
                      <a:pt x="25570" y="339374"/>
                    </a:cubicBezTo>
                    <a:lnTo>
                      <a:pt x="339374" y="25570"/>
                    </a:lnTo>
                    <a:cubicBezTo>
                      <a:pt x="364944" y="0"/>
                      <a:pt x="406400" y="0"/>
                      <a:pt x="431970" y="25570"/>
                    </a:cubicBezTo>
                    <a:close/>
                  </a:path>
                </a:pathLst>
              </a:custGeom>
              <a:solidFill>
                <a:srgbClr val="A71719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TextBox 7">
                <a:extLst>
                  <a:ext uri="{FF2B5EF4-FFF2-40B4-BE49-F238E27FC236}">
                    <a16:creationId xmlns:a16="http://schemas.microsoft.com/office/drawing/2014/main" id="{67909619-4580-8025-AEA8-CB6D31B9AF11}"/>
                  </a:ext>
                </a:extLst>
              </p:cNvPr>
              <p:cNvSpPr txBox="1"/>
              <p:nvPr/>
            </p:nvSpPr>
            <p:spPr>
              <a:xfrm>
                <a:off x="139700" y="120650"/>
                <a:ext cx="533400" cy="552450"/>
              </a:xfrm>
              <a:prstGeom prst="rect">
                <a:avLst/>
              </a:prstGeom>
            </p:spPr>
            <p:txBody>
              <a:bodyPr lIns="44193" tIns="44193" rIns="44193" bIns="44193" rtlCol="0" anchor="ctr"/>
              <a:lstStyle/>
              <a:p>
                <a:pPr algn="ctr">
                  <a:lnSpc>
                    <a:spcPts val="170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id="{6C9101FE-44D1-5DC2-D367-99703D1DE830}"/>
                </a:ext>
              </a:extLst>
            </p:cNvPr>
            <p:cNvGrpSpPr/>
            <p:nvPr/>
          </p:nvGrpSpPr>
          <p:grpSpPr>
            <a:xfrm>
              <a:off x="0" y="0"/>
              <a:ext cx="8576223" cy="8576223"/>
              <a:chOff x="0" y="0"/>
              <a:chExt cx="812800" cy="812800"/>
            </a:xfrm>
          </p:grpSpPr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3BD2F86C-D798-4CC1-AE91-CC03B41D6E86}"/>
                  </a:ext>
                </a:extLst>
              </p:cNvPr>
              <p:cNvSpPr/>
              <p:nvPr/>
            </p:nvSpPr>
            <p:spPr>
              <a:xfrm>
                <a:off x="37018" y="37018"/>
                <a:ext cx="738764" cy="738764"/>
              </a:xfrm>
              <a:custGeom>
                <a:avLst/>
                <a:gdLst/>
                <a:ahLst/>
                <a:cxnLst/>
                <a:rect l="l" t="t" r="r" b="b"/>
                <a:pathLst>
                  <a:path w="738764" h="738764">
                    <a:moveTo>
                      <a:pt x="432576" y="26176"/>
                    </a:moveTo>
                    <a:lnTo>
                      <a:pt x="712588" y="306188"/>
                    </a:lnTo>
                    <a:cubicBezTo>
                      <a:pt x="729348" y="322948"/>
                      <a:pt x="738764" y="345680"/>
                      <a:pt x="738764" y="369382"/>
                    </a:cubicBezTo>
                    <a:cubicBezTo>
                      <a:pt x="738764" y="393084"/>
                      <a:pt x="729348" y="415816"/>
                      <a:pt x="712588" y="432576"/>
                    </a:cubicBezTo>
                    <a:lnTo>
                      <a:pt x="432576" y="712588"/>
                    </a:lnTo>
                    <a:cubicBezTo>
                      <a:pt x="415816" y="729348"/>
                      <a:pt x="393084" y="738764"/>
                      <a:pt x="369382" y="738764"/>
                    </a:cubicBezTo>
                    <a:cubicBezTo>
                      <a:pt x="345680" y="738764"/>
                      <a:pt x="322948" y="729348"/>
                      <a:pt x="306188" y="712588"/>
                    </a:cubicBezTo>
                    <a:lnTo>
                      <a:pt x="26176" y="432576"/>
                    </a:lnTo>
                    <a:cubicBezTo>
                      <a:pt x="9416" y="415816"/>
                      <a:pt x="0" y="393084"/>
                      <a:pt x="0" y="369382"/>
                    </a:cubicBezTo>
                    <a:cubicBezTo>
                      <a:pt x="0" y="345680"/>
                      <a:pt x="9416" y="322948"/>
                      <a:pt x="26176" y="306188"/>
                    </a:cubicBezTo>
                    <a:lnTo>
                      <a:pt x="306188" y="26176"/>
                    </a:lnTo>
                    <a:cubicBezTo>
                      <a:pt x="322948" y="9416"/>
                      <a:pt x="345680" y="0"/>
                      <a:pt x="369382" y="0"/>
                    </a:cubicBezTo>
                    <a:cubicBezTo>
                      <a:pt x="393084" y="0"/>
                      <a:pt x="415816" y="9416"/>
                      <a:pt x="432576" y="26176"/>
                    </a:cubicBezTo>
                    <a:close/>
                  </a:path>
                </a:pathLst>
              </a:custGeom>
              <a:solidFill>
                <a:srgbClr val="095C67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4240D713-5FFC-F19C-865E-3BCEECE2164B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990612F6-F4FA-3137-C429-EA9182CCAEB5}"/>
                </a:ext>
              </a:extLst>
            </p:cNvPr>
            <p:cNvGrpSpPr/>
            <p:nvPr/>
          </p:nvGrpSpPr>
          <p:grpSpPr>
            <a:xfrm>
              <a:off x="0" y="0"/>
              <a:ext cx="6938050" cy="6938050"/>
              <a:chOff x="0" y="0"/>
              <a:chExt cx="812800" cy="812800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C9AA7E-418C-41E7-3E5D-6DDA52F9910F}"/>
                  </a:ext>
                </a:extLst>
              </p:cNvPr>
              <p:cNvSpPr/>
              <p:nvPr/>
            </p:nvSpPr>
            <p:spPr>
              <a:xfrm>
                <a:off x="35326" y="35326"/>
                <a:ext cx="742147" cy="742147"/>
              </a:xfrm>
              <a:custGeom>
                <a:avLst/>
                <a:gdLst/>
                <a:ahLst/>
                <a:cxnLst/>
                <a:rect l="l" t="t" r="r" b="b"/>
                <a:pathLst>
                  <a:path w="742147" h="742147">
                    <a:moveTo>
                      <a:pt x="449978" y="43577"/>
                    </a:moveTo>
                    <a:lnTo>
                      <a:pt x="698570" y="292171"/>
                    </a:lnTo>
                    <a:cubicBezTo>
                      <a:pt x="742148" y="335748"/>
                      <a:pt x="742148" y="406400"/>
                      <a:pt x="698570" y="449978"/>
                    </a:cubicBezTo>
                    <a:lnTo>
                      <a:pt x="449978" y="698570"/>
                    </a:lnTo>
                    <a:cubicBezTo>
                      <a:pt x="406400" y="742148"/>
                      <a:pt x="335748" y="742148"/>
                      <a:pt x="292171" y="698570"/>
                    </a:cubicBezTo>
                    <a:lnTo>
                      <a:pt x="43577" y="449978"/>
                    </a:lnTo>
                    <a:cubicBezTo>
                      <a:pt x="0" y="406400"/>
                      <a:pt x="0" y="335748"/>
                      <a:pt x="43577" y="292171"/>
                    </a:cubicBezTo>
                    <a:lnTo>
                      <a:pt x="292171" y="43577"/>
                    </a:lnTo>
                    <a:cubicBezTo>
                      <a:pt x="335748" y="0"/>
                      <a:pt x="406400" y="0"/>
                      <a:pt x="449978" y="43577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2BAA3373-05A4-9FCD-9A9B-1B853966BDF3}"/>
                  </a:ext>
                </a:extLst>
              </p:cNvPr>
              <p:cNvSpPr txBox="1"/>
              <p:nvPr/>
            </p:nvSpPr>
            <p:spPr>
              <a:xfrm>
                <a:off x="139700" y="111125"/>
                <a:ext cx="533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967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F96CF7-44DC-0952-8B0C-BE48CC70A75C}"/>
              </a:ext>
            </a:extLst>
          </p:cNvPr>
          <p:cNvSpPr txBox="1"/>
          <p:nvPr/>
        </p:nvSpPr>
        <p:spPr>
          <a:xfrm>
            <a:off x="602778" y="866782"/>
            <a:ext cx="5844870" cy="84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Ricerca…Una sconosciuta?</a:t>
            </a:r>
          </a:p>
          <a:p>
            <a:r>
              <a:rPr lang="it-IT" sz="2000" dirty="0"/>
              <a:t> </a:t>
            </a:r>
          </a:p>
        </p:txBody>
      </p:sp>
      <p:pic>
        <p:nvPicPr>
          <p:cNvPr id="1026" name="Picture 2" descr="Perfetti-sconosciuti">
            <a:extLst>
              <a:ext uri="{FF2B5EF4-FFF2-40B4-BE49-F238E27FC236}">
                <a16:creationId xmlns:a16="http://schemas.microsoft.com/office/drawing/2014/main" id="{4C3833C6-47EC-BA5F-AC85-236B698B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96" y="1009813"/>
            <a:ext cx="2610643" cy="26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sbro Gaming Indovina Chi? (gioco in scatola Versione in Italiano) :  Amazon.it: Giochi e giocattoli">
            <a:extLst>
              <a:ext uri="{FF2B5EF4-FFF2-40B4-BE49-F238E27FC236}">
                <a16:creationId xmlns:a16="http://schemas.microsoft.com/office/drawing/2014/main" id="{E2F8764F-E929-1087-8163-C91B4994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54" y="2731159"/>
            <a:ext cx="4093031" cy="369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60D28-810C-A190-2288-9397F5FFD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ECED952F-ACBA-620E-5D0B-CCECE671F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DC9C1E8-96CF-8847-A668-430AFDE35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1FFA77F-84ED-D7F3-828D-44F64ED4BB8F}"/>
              </a:ext>
            </a:extLst>
          </p:cNvPr>
          <p:cNvSpPr txBox="1">
            <a:spLocks/>
          </p:cNvSpPr>
          <p:nvPr/>
        </p:nvSpPr>
        <p:spPr>
          <a:xfrm>
            <a:off x="905805" y="4499339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contesto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….</a:t>
            </a:r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8C621D18-14C1-B549-9BCA-6650DECD6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4108" name="Freeform: Shape 4107">
              <a:extLst>
                <a:ext uri="{FF2B5EF4-FFF2-40B4-BE49-F238E27FC236}">
                  <a16:creationId xmlns:a16="http://schemas.microsoft.com/office/drawing/2014/main" id="{D451CB81-516D-2143-99B4-791FCDE4D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DE6BA9DB-652B-4C08-C348-05C41631E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0" name="Freeform: Shape 4109">
              <a:extLst>
                <a:ext uri="{FF2B5EF4-FFF2-40B4-BE49-F238E27FC236}">
                  <a16:creationId xmlns:a16="http://schemas.microsoft.com/office/drawing/2014/main" id="{64D69DB4-EAAD-9B22-C2E6-C6A665B1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111" name="Freeform: Shape 4110">
              <a:extLst>
                <a:ext uri="{FF2B5EF4-FFF2-40B4-BE49-F238E27FC236}">
                  <a16:creationId xmlns:a16="http://schemas.microsoft.com/office/drawing/2014/main" id="{1DA6BEC2-65DF-92EB-1B26-23BC8928C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6F9EA5A1-96F6-44E9-F20D-A807381FD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4114" name="Freeform: Shape 4113">
              <a:extLst>
                <a:ext uri="{FF2B5EF4-FFF2-40B4-BE49-F238E27FC236}">
                  <a16:creationId xmlns:a16="http://schemas.microsoft.com/office/drawing/2014/main" id="{7D6A5413-FE8D-895D-8B29-5C2A707D0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5" name="Freeform: Shape 4114">
              <a:extLst>
                <a:ext uri="{FF2B5EF4-FFF2-40B4-BE49-F238E27FC236}">
                  <a16:creationId xmlns:a16="http://schemas.microsoft.com/office/drawing/2014/main" id="{85DE270D-25BD-4412-47AB-434A1B77A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6" name="Freeform: Shape 4115">
              <a:extLst>
                <a:ext uri="{FF2B5EF4-FFF2-40B4-BE49-F238E27FC236}">
                  <a16:creationId xmlns:a16="http://schemas.microsoft.com/office/drawing/2014/main" id="{5AD96A2E-E681-2338-6F6B-90F6AB3BD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7" name="Freeform: Shape 4116">
              <a:extLst>
                <a:ext uri="{FF2B5EF4-FFF2-40B4-BE49-F238E27FC236}">
                  <a16:creationId xmlns:a16="http://schemas.microsoft.com/office/drawing/2014/main" id="{60D1C918-0F29-F207-F3F0-53A6931A2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CCC605-B8F6-5275-DEAD-64A84CCF7726}"/>
              </a:ext>
            </a:extLst>
          </p:cNvPr>
          <p:cNvSpPr txBox="1"/>
          <p:nvPr/>
        </p:nvSpPr>
        <p:spPr>
          <a:xfrm>
            <a:off x="9698633" y="320229"/>
            <a:ext cx="1448338" cy="855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170" name="Picture 2" descr="Dirigere, che fatica! - Progetto Manager">
            <a:extLst>
              <a:ext uri="{FF2B5EF4-FFF2-40B4-BE49-F238E27FC236}">
                <a16:creationId xmlns:a16="http://schemas.microsoft.com/office/drawing/2014/main" id="{24BF32A6-9DA4-FBE9-1890-A0C7F0CF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82" y="341630"/>
            <a:ext cx="5850164" cy="38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56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D81B-F872-96BC-9BFD-BF69562A9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5A737A-0C96-A3F2-7D9F-EDB864D947CF}"/>
              </a:ext>
            </a:extLst>
          </p:cNvPr>
          <p:cNvSpPr txBox="1"/>
          <p:nvPr/>
        </p:nvSpPr>
        <p:spPr>
          <a:xfrm>
            <a:off x="108853" y="336104"/>
            <a:ext cx="99084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Competenze, Responsabilità  (cd Legge Gelli), </a:t>
            </a:r>
          </a:p>
          <a:p>
            <a:r>
              <a:rPr lang="it-IT" sz="3200" b="1" dirty="0" err="1">
                <a:solidFill>
                  <a:srgbClr val="01687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evidence</a:t>
            </a:r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,..</a:t>
            </a:r>
          </a:p>
          <a:p>
            <a:r>
              <a:rPr lang="it-IT" sz="2000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FCD6A9-E62F-DEC2-C0B3-9B9F8925C460}"/>
              </a:ext>
            </a:extLst>
          </p:cNvPr>
          <p:cNvSpPr txBox="1"/>
          <p:nvPr/>
        </p:nvSpPr>
        <p:spPr>
          <a:xfrm>
            <a:off x="2340425" y="2044005"/>
            <a:ext cx="97513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 pilastri per gestire il cambiamento….clinica, </a:t>
            </a:r>
          </a:p>
          <a:p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formazione, management, esiti,…</a:t>
            </a:r>
          </a:p>
          <a:p>
            <a:r>
              <a:rPr lang="it-IT" sz="2000" dirty="0"/>
              <a:t> </a:t>
            </a:r>
          </a:p>
        </p:txBody>
      </p:sp>
      <p:pic>
        <p:nvPicPr>
          <p:cNvPr id="1028" name="Picture 4" descr="Costruzione di un edificio per uffici con pilastri di sostegno in  calcestruzzo | Foto Premium">
            <a:extLst>
              <a:ext uri="{FF2B5EF4-FFF2-40B4-BE49-F238E27FC236}">
                <a16:creationId xmlns:a16="http://schemas.microsoft.com/office/drawing/2014/main" id="{FBF54010-6B89-82C8-8941-4BC4E67D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11" y="3751906"/>
            <a:ext cx="4636945" cy="30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4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A0C8BE-65C6-D94A-97DD-66F9A4FDA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ECFC21C-FA8E-837E-00C2-4AA75CB3229C}"/>
              </a:ext>
            </a:extLst>
          </p:cNvPr>
          <p:cNvSpPr txBox="1">
            <a:spLocks/>
          </p:cNvSpPr>
          <p:nvPr/>
        </p:nvSpPr>
        <p:spPr>
          <a:xfrm>
            <a:off x="905805" y="4499339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contesto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….re building nursing?</a:t>
            </a:r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4108" name="Freeform: Shape 4107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0" name="Freeform: Shape 4109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111" name="Freeform: Shape 4110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Re-Building | Rome">
            <a:extLst>
              <a:ext uri="{FF2B5EF4-FFF2-40B4-BE49-F238E27FC236}">
                <a16:creationId xmlns:a16="http://schemas.microsoft.com/office/drawing/2014/main" id="{C512EDBD-A1AA-FC51-4194-75A6361A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6708" y="320231"/>
            <a:ext cx="9201951" cy="33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4114" name="Freeform: Shape 4113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5" name="Freeform: Shape 4114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6" name="Freeform: Shape 4115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7" name="Freeform: Shape 4116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579C82-3920-BC25-682A-662FB24EF35C}"/>
              </a:ext>
            </a:extLst>
          </p:cNvPr>
          <p:cNvSpPr txBox="1"/>
          <p:nvPr/>
        </p:nvSpPr>
        <p:spPr>
          <a:xfrm>
            <a:off x="9698633" y="320229"/>
            <a:ext cx="1448338" cy="855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097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voluzione del Mondo del Lavoro - Giardini Digitali">
            <a:extLst>
              <a:ext uri="{FF2B5EF4-FFF2-40B4-BE49-F238E27FC236}">
                <a16:creationId xmlns:a16="http://schemas.microsoft.com/office/drawing/2014/main" id="{EB1267C5-9FBE-1F52-EED0-925E7046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71211" cy="40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8B811D-8734-8A6D-50D4-2890D4C51A28}"/>
              </a:ext>
            </a:extLst>
          </p:cNvPr>
          <p:cNvSpPr txBox="1"/>
          <p:nvPr/>
        </p:nvSpPr>
        <p:spPr>
          <a:xfrm>
            <a:off x="3363686" y="464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5124" name="Picture 4" descr="Pensa Trasversale - 8, 9 novembre 2024 | PENSA TRASVERSALE">
            <a:extLst>
              <a:ext uri="{FF2B5EF4-FFF2-40B4-BE49-F238E27FC236}">
                <a16:creationId xmlns:a16="http://schemas.microsoft.com/office/drawing/2014/main" id="{D6047EED-888E-2B96-9C2E-8D384CB8C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58" y="3635242"/>
            <a:ext cx="8000527" cy="27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9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7A3256-A734-7C0C-BE87-16F43BB4A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94" t="16757" r="3632" b="39056"/>
          <a:stretch/>
        </p:blipFill>
        <p:spPr>
          <a:xfrm>
            <a:off x="159894" y="164892"/>
            <a:ext cx="6515992" cy="26382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7CFD1AB-80DC-3435-4DD8-09C6A29A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21" t="12115" r="948" b="11373"/>
          <a:stretch/>
        </p:blipFill>
        <p:spPr>
          <a:xfrm>
            <a:off x="4092314" y="1514006"/>
            <a:ext cx="7644983" cy="50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2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1D9CC-80EA-9A00-36E6-357E2C910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4888" y="382932"/>
            <a:ext cx="11187112" cy="49371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FNOPI CERSI: Scopo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EDA58D-CB6E-993A-03A4-38C2640AE47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27384" y="1223962"/>
            <a:ext cx="11363325" cy="44100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it-IT" sz="2000" i="0" dirty="0">
                <a:solidFill>
                  <a:srgbClr val="152C3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 scopo principale del Centro di eccellenza per la ricerca e lo sviluppo dell’Infermieristica della FNOPI è di </a:t>
            </a:r>
          </a:p>
          <a:p>
            <a:pPr marL="449263" indent="-449263" algn="ctr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2000" b="1" i="0" dirty="0">
                <a:solidFill>
                  <a:srgbClr val="A6171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svolgere un ruolo chiave nella politica e nella ricerca in termini di costruzione di "meta capacità" fungendo da collettore delle massime conoscenze e dei migliori esperti nel  campo specifico dell’infermieristica</a:t>
            </a:r>
            <a:endParaRPr lang="it-IT" sz="2000" i="0" dirty="0">
              <a:solidFill>
                <a:srgbClr val="152C3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49263" indent="-449263" algn="ctr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it-IT" sz="900" i="0" dirty="0">
              <a:solidFill>
                <a:srgbClr val="152C3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49263" indent="-449263" algn="ctr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it-IT" sz="2000" b="1" i="0" dirty="0">
                <a:solidFill>
                  <a:srgbClr val="A6171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promuovere partenariati nazionali, europei ed internazionali </a:t>
            </a:r>
            <a:r>
              <a:rPr lang="it-IT" sz="2000" i="0" dirty="0">
                <a:solidFill>
                  <a:srgbClr val="152C3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 consentano lo scambio di conoscenze ed esperienze per ottenere le migliori pratiche in materia di ricerca e sviluppo professionale</a:t>
            </a:r>
          </a:p>
        </p:txBody>
      </p:sp>
      <p:cxnSp>
        <p:nvCxnSpPr>
          <p:cNvPr id="8" name="Connettore 1 5">
            <a:extLst>
              <a:ext uri="{FF2B5EF4-FFF2-40B4-BE49-F238E27FC236}">
                <a16:creationId xmlns:a16="http://schemas.microsoft.com/office/drawing/2014/main" id="{603FC4C9-FDD6-4E58-8CB5-67A986827DCD}"/>
              </a:ext>
            </a:extLst>
          </p:cNvPr>
          <p:cNvCxnSpPr/>
          <p:nvPr/>
        </p:nvCxnSpPr>
        <p:spPr>
          <a:xfrm>
            <a:off x="347618" y="6296304"/>
            <a:ext cx="4986382" cy="0"/>
          </a:xfrm>
          <a:prstGeom prst="line">
            <a:avLst/>
          </a:prstGeom>
          <a:ln w="28575">
            <a:solidFill>
              <a:srgbClr val="006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6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1D9CC-80EA-9A00-36E6-357E2C910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4888" y="382932"/>
            <a:ext cx="11187112" cy="49371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01687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FNOPI CERSI 18 luglio 2022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EDA58D-CB6E-993A-03A4-38C2640AE47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4337" y="2149249"/>
            <a:ext cx="11363325" cy="31956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it-IT" sz="2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lato-v23-latin-regular"/>
              </a:rPr>
              <a:t>“Con la realizzazione del CERSI mettiamo a disposizione del Paese, dell’intera comunità, le nostre competenze più avanzate, maturate in anni e anni di formazione e ricerca universitaria sugli ambiti più strategici per la società contemporanea: invecchiamento della popolazione, gestione delle cronicità, qualità della vita dei più fragili, partendo dal primo luogo di cura e assistenza che è il domicilio delle persone. per potenziare la ricerca infermieristica, migliorando anche la cooperazione fra università, ospedali e territorio e offrendo cure infermieristiche a pazienti e famiglie coerenti alle migliori evidenze disponibili, migliorando gli esiti sui pazienti”. B. </a:t>
            </a:r>
            <a:r>
              <a:rPr lang="it-IT" sz="2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lato-v23-latin-regular"/>
              </a:rPr>
              <a:t>Mangiacavalli</a:t>
            </a:r>
            <a:endParaRPr lang="it-IT" sz="2000" i="0" dirty="0">
              <a:solidFill>
                <a:srgbClr val="152C3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8" name="Connettore 1 5">
            <a:extLst>
              <a:ext uri="{FF2B5EF4-FFF2-40B4-BE49-F238E27FC236}">
                <a16:creationId xmlns:a16="http://schemas.microsoft.com/office/drawing/2014/main" id="{603FC4C9-FDD6-4E58-8CB5-67A986827DCD}"/>
              </a:ext>
            </a:extLst>
          </p:cNvPr>
          <p:cNvCxnSpPr/>
          <p:nvPr/>
        </p:nvCxnSpPr>
        <p:spPr>
          <a:xfrm>
            <a:off x="347618" y="6296304"/>
            <a:ext cx="4986382" cy="0"/>
          </a:xfrm>
          <a:prstGeom prst="line">
            <a:avLst/>
          </a:prstGeom>
          <a:ln w="28575">
            <a:solidFill>
              <a:srgbClr val="006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2610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">
  <a:themeElements>
    <a:clrScheme name="UniSR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009CDE"/>
      </a:accent1>
      <a:accent2>
        <a:srgbClr val="CB333B"/>
      </a:accent2>
      <a:accent3>
        <a:srgbClr val="A5A5A5"/>
      </a:accent3>
      <a:accent4>
        <a:srgbClr val="FFC72C"/>
      </a:accent4>
      <a:accent5>
        <a:srgbClr val="CB333B"/>
      </a:accent5>
      <a:accent6>
        <a:srgbClr val="3CA064"/>
      </a:accent6>
      <a:hlink>
        <a:srgbClr val="009CDE"/>
      </a:hlink>
      <a:folHlink>
        <a:srgbClr val="034A90"/>
      </a:folHlink>
    </a:clrScheme>
    <a:fontScheme name="Personalizzato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6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43FABD21DBBF443974F794030D082CE" ma:contentTypeVersion="18" ma:contentTypeDescription="Creare un nuovo documento." ma:contentTypeScope="" ma:versionID="5736e706c94d81bcdf887da9e2be94bc">
  <xsd:schema xmlns:xsd="http://www.w3.org/2001/XMLSchema" xmlns:xs="http://www.w3.org/2001/XMLSchema" xmlns:p="http://schemas.microsoft.com/office/2006/metadata/properties" xmlns:ns3="b4b917ad-4ca9-44b7-87ee-182708b189e9" xmlns:ns4="1b42756f-dde5-4318-824b-2ac1e31bd929" targetNamespace="http://schemas.microsoft.com/office/2006/metadata/properties" ma:root="true" ma:fieldsID="a659a45e28c633b1ca4f1e62739cd36a" ns3:_="" ns4:_="">
    <xsd:import namespace="b4b917ad-4ca9-44b7-87ee-182708b189e9"/>
    <xsd:import namespace="1b42756f-dde5-4318-824b-2ac1e31bd9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917ad-4ca9-44b7-87ee-182708b18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2756f-dde5-4318-824b-2ac1e31bd9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b917ad-4ca9-44b7-87ee-182708b189e9" xsi:nil="true"/>
  </documentManagement>
</p:properties>
</file>

<file path=customXml/itemProps1.xml><?xml version="1.0" encoding="utf-8"?>
<ds:datastoreItem xmlns:ds="http://schemas.openxmlformats.org/officeDocument/2006/customXml" ds:itemID="{226C1856-17F1-4139-8F24-F65F49486A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3E2832-F01F-48F3-AB95-5B3DA2E37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b917ad-4ca9-44b7-87ee-182708b189e9"/>
    <ds:schemaRef ds:uri="1b42756f-dde5-4318-824b-2ac1e31bd9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31D98D-603A-4F04-8F98-73AB13A5D877}">
  <ds:schemaRefs>
    <ds:schemaRef ds:uri="http://www.w3.org/XML/1998/namespace"/>
    <ds:schemaRef ds:uri="http://purl.org/dc/elements/1.1/"/>
    <ds:schemaRef ds:uri="b4b917ad-4ca9-44b7-87ee-182708b189e9"/>
    <ds:schemaRef ds:uri="http://schemas.microsoft.com/office/2006/documentManagement/types"/>
    <ds:schemaRef ds:uri="http://purl.org/dc/terms/"/>
    <ds:schemaRef ds:uri="http://schemas.microsoft.com/office/2006/metadata/properties"/>
    <ds:schemaRef ds:uri="1b42756f-dde5-4318-824b-2ac1e31bd929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382</Words>
  <Application>Microsoft Macintosh PowerPoint</Application>
  <PresentationFormat>Widescreen</PresentationFormat>
  <Paragraphs>54</Paragraphs>
  <Slides>14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lato-v23-latin-regular</vt:lpstr>
      <vt:lpstr>Poppins</vt:lpstr>
      <vt:lpstr>Times New Roman</vt:lpstr>
      <vt:lpstr>Trebuchet MS</vt:lpstr>
      <vt:lpstr>Wingdings</vt:lpstr>
      <vt:lpstr>Tema di Office</vt:lpstr>
      <vt:lpstr>Master</vt:lpstr>
      <vt:lpstr>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FNOPI CERSI: Scopo</vt:lpstr>
      <vt:lpstr>FNOPI CERSI 18 luglio 2022</vt:lpstr>
      <vt:lpstr>FNOPI CERSI 7 febbraio 2023</vt:lpstr>
      <vt:lpstr>Il Comitato Scientifico</vt:lpstr>
      <vt:lpstr>I Ricercatori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Duilio Manara</dc:creator>
  <cp:lastModifiedBy>Beatrice Mazzoleni</cp:lastModifiedBy>
  <cp:revision>49</cp:revision>
  <dcterms:created xsi:type="dcterms:W3CDTF">2024-05-04T06:58:10Z</dcterms:created>
  <dcterms:modified xsi:type="dcterms:W3CDTF">2024-10-09T11:51:06Z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0x010100343FABD21DBBF443974F794030D082CE</vt:lpwstr>
  </property>
</Properties>
</file>